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4"/>
    <p:sldMasterId id="2147483734" r:id="rId5"/>
    <p:sldMasterId id="2147483658" r:id="rId6"/>
    <p:sldMasterId id="2147483661" r:id="rId7"/>
    <p:sldMasterId id="2147483735" r:id="rId8"/>
    <p:sldMasterId id="2147483742" r:id="rId9"/>
    <p:sldMasterId id="2147483754" r:id="rId10"/>
    <p:sldMasterId id="2147483756" r:id="rId11"/>
    <p:sldMasterId id="2147483746" r:id="rId12"/>
  </p:sldMasterIdLst>
  <p:notesMasterIdLst>
    <p:notesMasterId r:id="rId21"/>
  </p:notesMasterIdLst>
  <p:handoutMasterIdLst>
    <p:handoutMasterId r:id="rId22"/>
  </p:handoutMasterIdLst>
  <p:sldIdLst>
    <p:sldId id="359" r:id="rId13"/>
    <p:sldId id="378" r:id="rId14"/>
    <p:sldId id="379" r:id="rId15"/>
    <p:sldId id="380" r:id="rId16"/>
    <p:sldId id="349" r:id="rId17"/>
    <p:sldId id="326" r:id="rId18"/>
    <p:sldId id="356" r:id="rId19"/>
    <p:sldId id="382" r:id="rId20"/>
  </p:sldIdLst>
  <p:sldSz cx="9180513" cy="6888163"/>
  <p:notesSz cx="7104063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6">
          <p15:clr>
            <a:srgbClr val="A4A3A4"/>
          </p15:clr>
        </p15:guide>
        <p15:guide id="2" orient="horz" pos="4120">
          <p15:clr>
            <a:srgbClr val="A4A3A4"/>
          </p15:clr>
        </p15:guide>
        <p15:guide id="3" pos="66">
          <p15:clr>
            <a:srgbClr val="A4A3A4"/>
          </p15:clr>
        </p15:guide>
        <p15:guide id="4" pos="5327">
          <p15:clr>
            <a:srgbClr val="A4A3A4"/>
          </p15:clr>
        </p15:guide>
        <p15:guide id="5" pos="449">
          <p15:clr>
            <a:srgbClr val="A4A3A4"/>
          </p15:clr>
        </p15:guide>
        <p15:guide id="6" orient="horz" pos="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4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anasj" initials="" lastIdx="1" clrIdx="0"/>
  <p:cmAuthor id="2" name="Unbekannter Benutzer1" initials="Unbekannter Benutzer1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CC00"/>
    <a:srgbClr val="0066FF"/>
    <a:srgbClr val="33CCFF"/>
    <a:srgbClr val="FFFF99"/>
    <a:srgbClr val="BC4C00"/>
    <a:srgbClr val="FFFFFF"/>
    <a:srgbClr val="E2001A"/>
    <a:srgbClr val="58595B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8129" autoAdjust="0"/>
  </p:normalViewPr>
  <p:slideViewPr>
    <p:cSldViewPr snapToGrid="0">
      <p:cViewPr varScale="1">
        <p:scale>
          <a:sx n="113" d="100"/>
          <a:sy n="113" d="100"/>
        </p:scale>
        <p:origin x="1578" y="102"/>
      </p:cViewPr>
      <p:guideLst>
        <p:guide orient="horz" pos="1006"/>
        <p:guide orient="horz" pos="4120"/>
        <p:guide pos="66"/>
        <p:guide pos="5327"/>
        <p:guide pos="449"/>
        <p:guide orient="horz" pos="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3" d="100"/>
          <a:sy n="73" d="100"/>
        </p:scale>
        <p:origin x="-3396" y="-204"/>
      </p:cViewPr>
      <p:guideLst>
        <p:guide orient="horz" pos="3244"/>
        <p:guide pos="2241"/>
        <p:guide orient="horz" pos="3224"/>
        <p:guide pos="22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39" cy="510830"/>
          </a:xfrm>
          <a:prstGeom prst="rect">
            <a:avLst/>
          </a:prstGeom>
        </p:spPr>
        <p:txBody>
          <a:bodyPr vert="horz" lIns="94480" tIns="47240" rIns="94480" bIns="47240" rtlCol="0"/>
          <a:lstStyle>
            <a:lvl1pPr algn="l" eaLnBrk="1" hangingPunct="1">
              <a:lnSpc>
                <a:spcPct val="90000"/>
              </a:lnSpc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863" y="0"/>
            <a:ext cx="3078539" cy="510830"/>
          </a:xfrm>
          <a:prstGeom prst="rect">
            <a:avLst/>
          </a:prstGeom>
        </p:spPr>
        <p:txBody>
          <a:bodyPr vert="horz" lIns="94480" tIns="47240" rIns="94480" bIns="47240" rtlCol="0"/>
          <a:lstStyle>
            <a:lvl1pPr algn="r" eaLnBrk="1" hangingPunct="1">
              <a:lnSpc>
                <a:spcPct val="90000"/>
              </a:lnSpc>
              <a:spcBef>
                <a:spcPct val="50000"/>
              </a:spcBef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37D775D-6D0B-4113-9BEC-1DE4229AAB74}" type="datetimeFigureOut">
              <a:rPr lang="de-DE"/>
              <a:pPr>
                <a:defRPr/>
              </a:pPr>
              <a:t>23.09.2025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2145"/>
            <a:ext cx="3078539" cy="510830"/>
          </a:xfrm>
          <a:prstGeom prst="rect">
            <a:avLst/>
          </a:prstGeom>
        </p:spPr>
        <p:txBody>
          <a:bodyPr vert="horz" lIns="94480" tIns="47240" rIns="94480" bIns="47240" rtlCol="0" anchor="b"/>
          <a:lstStyle>
            <a:lvl1pPr algn="l" eaLnBrk="1" hangingPunct="1">
              <a:lnSpc>
                <a:spcPct val="90000"/>
              </a:lnSpc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863" y="9722145"/>
            <a:ext cx="3078539" cy="510830"/>
          </a:xfrm>
          <a:prstGeom prst="rect">
            <a:avLst/>
          </a:prstGeom>
        </p:spPr>
        <p:txBody>
          <a:bodyPr vert="horz" lIns="94480" tIns="47240" rIns="94480" bIns="47240" rtlCol="0" anchor="b"/>
          <a:lstStyle>
            <a:lvl1pPr algn="r" eaLnBrk="1" hangingPunct="1">
              <a:lnSpc>
                <a:spcPct val="90000"/>
              </a:lnSpc>
              <a:spcBef>
                <a:spcPct val="50000"/>
              </a:spcBef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C17C3B0-BE7A-41B9-A0F7-68EC153E369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6763"/>
            <a:ext cx="511492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071" y="4861074"/>
            <a:ext cx="5681921" cy="460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0" tIns="47240" rIns="94480" bIns="47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>
          <a:xfrm>
            <a:off x="0" y="9722145"/>
            <a:ext cx="3078539" cy="510830"/>
          </a:xfrm>
          <a:prstGeom prst="rect">
            <a:avLst/>
          </a:prstGeom>
        </p:spPr>
        <p:txBody>
          <a:bodyPr vert="horz" lIns="94480" tIns="47240" rIns="94480" bIns="47240" rtlCol="0" anchor="b"/>
          <a:lstStyle>
            <a:lvl1pPr algn="l" eaLnBrk="1" hangingPunct="1">
              <a:lnSpc>
                <a:spcPct val="90000"/>
              </a:lnSpc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39" cy="510830"/>
          </a:xfrm>
          <a:prstGeom prst="rect">
            <a:avLst/>
          </a:prstGeom>
        </p:spPr>
        <p:txBody>
          <a:bodyPr vert="horz" lIns="94480" tIns="47240" rIns="94480" bIns="47240" rtlCol="0"/>
          <a:lstStyle>
            <a:lvl1pPr algn="l" eaLnBrk="1" hangingPunct="1">
              <a:lnSpc>
                <a:spcPct val="90000"/>
              </a:lnSpc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>
          <a:xfrm>
            <a:off x="4023863" y="0"/>
            <a:ext cx="3078539" cy="510830"/>
          </a:xfrm>
          <a:prstGeom prst="rect">
            <a:avLst/>
          </a:prstGeom>
        </p:spPr>
        <p:txBody>
          <a:bodyPr vert="horz" lIns="94480" tIns="47240" rIns="94480" bIns="47240" rtlCol="0"/>
          <a:lstStyle>
            <a:lvl1pPr algn="r" eaLnBrk="1" hangingPunct="1">
              <a:lnSpc>
                <a:spcPct val="90000"/>
              </a:lnSpc>
              <a:spcBef>
                <a:spcPct val="50000"/>
              </a:spcBef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E6AA825-92B4-4C53-9AFB-D21AE4E41E98}" type="datetimeFigureOut">
              <a:rPr lang="de-DE"/>
              <a:pPr>
                <a:defRPr/>
              </a:pPr>
              <a:t>23.09.2025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4023863" y="9722145"/>
            <a:ext cx="3078539" cy="510830"/>
          </a:xfrm>
          <a:prstGeom prst="rect">
            <a:avLst/>
          </a:prstGeom>
        </p:spPr>
        <p:txBody>
          <a:bodyPr vert="horz" lIns="94480" tIns="47240" rIns="94480" bIns="47240" rtlCol="0" anchor="b"/>
          <a:lstStyle>
            <a:lvl1pPr algn="r" eaLnBrk="1" hangingPunct="1">
              <a:lnSpc>
                <a:spcPct val="90000"/>
              </a:lnSpc>
              <a:spcBef>
                <a:spcPct val="50000"/>
              </a:spcBef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58D29A2-1AA6-463C-96BD-B54D8431F64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 und Subline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icVertraulich" hidden="1"/>
          <p:cNvGrpSpPr>
            <a:grpSpLocks/>
          </p:cNvGrpSpPr>
          <p:nvPr/>
        </p:nvGrpSpPr>
        <p:grpSpPr bwMode="auto">
          <a:xfrm>
            <a:off x="6965950" y="454025"/>
            <a:ext cx="2224088" cy="533400"/>
            <a:chOff x="6952888" y="459965"/>
            <a:chExt cx="2223994" cy="533769"/>
          </a:xfrm>
        </p:grpSpPr>
        <p:sp>
          <p:nvSpPr>
            <p:cNvPr id="6" name="Rechteck 5" hidden="1"/>
            <p:cNvSpPr/>
            <p:nvPr userDrawn="1"/>
          </p:nvSpPr>
          <p:spPr>
            <a:xfrm>
              <a:off x="6978766" y="459965"/>
              <a:ext cx="219811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de-DE" dirty="0"/>
            </a:p>
          </p:txBody>
        </p:sp>
        <p:sp>
          <p:nvSpPr>
            <p:cNvPr id="8" name="Textfeld 7" hidden="1"/>
            <p:cNvSpPr txBox="1"/>
            <p:nvPr userDrawn="1"/>
          </p:nvSpPr>
          <p:spPr>
            <a:xfrm>
              <a:off x="6952888" y="579110"/>
              <a:ext cx="2208120" cy="3272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de-DE" sz="1700" b="1" spc="300" dirty="0">
                  <a:solidFill>
                    <a:srgbClr val="E2001A"/>
                  </a:solidFill>
                  <a:latin typeface="Arial" charset="0"/>
                </a:rPr>
                <a:t>VERTRAULICH</a:t>
              </a:r>
            </a:p>
          </p:txBody>
        </p:sp>
      </p:grpSp>
      <p:grpSp>
        <p:nvGrpSpPr>
          <p:cNvPr id="9" name="picIntern" hidden="1"/>
          <p:cNvGrpSpPr>
            <a:grpSpLocks/>
          </p:cNvGrpSpPr>
          <p:nvPr/>
        </p:nvGrpSpPr>
        <p:grpSpPr bwMode="auto">
          <a:xfrm>
            <a:off x="7573963" y="454025"/>
            <a:ext cx="1617662" cy="533400"/>
            <a:chOff x="7574400" y="108502"/>
            <a:chExt cx="1617987" cy="533769"/>
          </a:xfrm>
        </p:grpSpPr>
        <p:sp>
          <p:nvSpPr>
            <p:cNvPr id="12" name="Rechteck 11" hidden="1"/>
            <p:cNvSpPr/>
            <p:nvPr userDrawn="1"/>
          </p:nvSpPr>
          <p:spPr>
            <a:xfrm>
              <a:off x="7574400" y="108502"/>
              <a:ext cx="160798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de-DE" dirty="0"/>
            </a:p>
          </p:txBody>
        </p:sp>
        <p:sp>
          <p:nvSpPr>
            <p:cNvPr id="13" name="Textfeld 12" hidden="1"/>
            <p:cNvSpPr txBox="1"/>
            <p:nvPr userDrawn="1"/>
          </p:nvSpPr>
          <p:spPr>
            <a:xfrm>
              <a:off x="7574400" y="218116"/>
              <a:ext cx="1617987" cy="3288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de-DE" sz="1700" b="1" spc="500" dirty="0">
                  <a:solidFill>
                    <a:srgbClr val="E2001A"/>
                  </a:solidFill>
                  <a:latin typeface="Arial" charset="0"/>
                </a:rPr>
                <a:t>INTERN</a:t>
              </a:r>
            </a:p>
          </p:txBody>
        </p:sp>
      </p:grp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703263" y="2053420"/>
            <a:ext cx="775335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687388" y="924015"/>
            <a:ext cx="7769225" cy="10163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3300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703263" y="467628"/>
            <a:ext cx="6767495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kern="20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822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Text op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/>
          </p:cNvSpPr>
          <p:nvPr userDrawn="1"/>
        </p:nvSpPr>
        <p:spPr>
          <a:xfrm>
            <a:off x="495300" y="2801938"/>
            <a:ext cx="8243888" cy="27543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7575" rt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Pct val="80000"/>
              <a:buNone/>
              <a:defRPr sz="3498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75" indent="-152400" algn="l" defTabSz="917575" rtl="0" fontAlgn="base">
              <a:spcBef>
                <a:spcPct val="20000"/>
              </a:spcBef>
              <a:spcAft>
                <a:spcPct val="0"/>
              </a:spcAft>
              <a:buClr>
                <a:srgbClr val="B8BEC0"/>
              </a:buClr>
              <a:buSzPct val="110000"/>
              <a:defRPr sz="1999" baseline="0">
                <a:solidFill>
                  <a:schemeClr val="tx1"/>
                </a:solidFill>
                <a:latin typeface="+mn-lt"/>
              </a:defRPr>
            </a:lvl2pPr>
            <a:lvl3pPr marL="990600" indent="-152400" algn="l" defTabSz="917575" rtl="0" fontAlgn="base">
              <a:spcBef>
                <a:spcPct val="20000"/>
              </a:spcBef>
              <a:spcAft>
                <a:spcPct val="0"/>
              </a:spcAft>
              <a:buClr>
                <a:srgbClr val="B0B8BA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6550" indent="-230188" algn="l" defTabSz="917575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653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225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97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369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941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de-DE" kern="0" dirty="0"/>
              <a:t>Das ist eine Trennseite</a:t>
            </a:r>
            <a:br>
              <a:rPr lang="de-DE" kern="0" dirty="0"/>
            </a:br>
            <a:r>
              <a:rPr lang="de-DE" kern="0" dirty="0"/>
              <a:t>mit einer dreizeiligen Headline,</a:t>
            </a:r>
            <a:br>
              <a:rPr lang="de-DE" kern="0" dirty="0"/>
            </a:br>
            <a:r>
              <a:rPr lang="de-DE" kern="0" dirty="0"/>
              <a:t>die hier endet.</a:t>
            </a:r>
          </a:p>
        </p:txBody>
      </p:sp>
    </p:spTree>
    <p:extLst>
      <p:ext uri="{BB962C8B-B14F-4D97-AF65-F5344CB8AC3E}">
        <p14:creationId xmlns:p14="http://schemas.microsoft.com/office/powerpoint/2010/main" val="352336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siness Trennfolie mit Bild Überschrift und Text op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7774" y="3441097"/>
            <a:ext cx="7758839" cy="7391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4124" y="4341097"/>
            <a:ext cx="7752489" cy="2309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5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776227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Trennfolie ohne Bil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999" y="1597025"/>
            <a:ext cx="7736613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3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0707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ße Diagramme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515281" y="474227"/>
            <a:ext cx="8223738" cy="60534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99" b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999" baseline="0"/>
            </a:lvl2pPr>
            <a:lvl4pPr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 smtClean="0"/>
            </a:lvl1pPr>
          </a:lstStyle>
          <a:p>
            <a:pPr>
              <a:defRPr/>
            </a:pPr>
            <a:r>
              <a:rPr lang="de-DE"/>
              <a:t>Studien- und Berufsberatung Franziska Ploß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5292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Inhaltsfolie 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6"/>
          <p:cNvSpPr>
            <a:spLocks noChangeShapeType="1"/>
          </p:cNvSpPr>
          <p:nvPr userDrawn="1"/>
        </p:nvSpPr>
        <p:spPr bwMode="auto">
          <a:xfrm>
            <a:off x="515938" y="1150938"/>
            <a:ext cx="8664575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lIns="91723" tIns="45860" rIns="91723" bIns="4586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sz="1799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697774" y="293567"/>
            <a:ext cx="7758839" cy="732173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2735263" y="6616700"/>
            <a:ext cx="5653087" cy="250825"/>
          </a:xfrm>
        </p:spPr>
        <p:txBody>
          <a:bodyPr/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 dirty="0" smtClean="0"/>
            </a:lvl1pPr>
          </a:lstStyle>
          <a:p>
            <a:pPr>
              <a:defRPr/>
            </a:pPr>
            <a:r>
              <a:rPr lang="de-DE"/>
              <a:t>Studien- und Berufsberatung Franziska Ploß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0372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80513" cy="6888163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6859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Titelfolie mit Bild und Subline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icVertraulich" hidden="1"/>
          <p:cNvGrpSpPr>
            <a:grpSpLocks/>
          </p:cNvGrpSpPr>
          <p:nvPr userDrawn="1"/>
        </p:nvGrpSpPr>
        <p:grpSpPr bwMode="auto">
          <a:xfrm>
            <a:off x="6948488" y="454025"/>
            <a:ext cx="2224087" cy="533400"/>
            <a:chOff x="6952888" y="459965"/>
            <a:chExt cx="2223994" cy="533769"/>
          </a:xfrm>
        </p:grpSpPr>
        <p:sp>
          <p:nvSpPr>
            <p:cNvPr id="6" name="Rechteck 5" hidden="1"/>
            <p:cNvSpPr/>
            <p:nvPr userDrawn="1"/>
          </p:nvSpPr>
          <p:spPr>
            <a:xfrm>
              <a:off x="6978766" y="459965"/>
              <a:ext cx="219811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de-DE" dirty="0"/>
            </a:p>
          </p:txBody>
        </p:sp>
        <p:sp>
          <p:nvSpPr>
            <p:cNvPr id="8" name="Textfeld 7" hidden="1"/>
            <p:cNvSpPr txBox="1"/>
            <p:nvPr userDrawn="1"/>
          </p:nvSpPr>
          <p:spPr>
            <a:xfrm>
              <a:off x="6952888" y="579110"/>
              <a:ext cx="2208120" cy="3272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de-DE" sz="1700" b="1" spc="300" dirty="0">
                  <a:solidFill>
                    <a:srgbClr val="E2001A"/>
                  </a:solidFill>
                  <a:latin typeface="Arial" charset="0"/>
                </a:rPr>
                <a:t>VERTRAULICH</a:t>
              </a:r>
            </a:p>
          </p:txBody>
        </p:sp>
      </p:grpSp>
      <p:pic>
        <p:nvPicPr>
          <p:cNvPr id="9" name="picIntern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454025"/>
            <a:ext cx="16160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712788" y="2146737"/>
            <a:ext cx="7743825" cy="10156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3300" b="1" kern="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703263" y="467628"/>
            <a:ext cx="6767495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kern="20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712788" y="3292561"/>
            <a:ext cx="775335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479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 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icVertraulich" hidden="1"/>
          <p:cNvGrpSpPr>
            <a:grpSpLocks/>
          </p:cNvGrpSpPr>
          <p:nvPr userDrawn="1"/>
        </p:nvGrpSpPr>
        <p:grpSpPr bwMode="auto">
          <a:xfrm>
            <a:off x="6948488" y="454025"/>
            <a:ext cx="2224087" cy="533400"/>
            <a:chOff x="6952888" y="459965"/>
            <a:chExt cx="2223994" cy="533769"/>
          </a:xfrm>
        </p:grpSpPr>
        <p:sp>
          <p:nvSpPr>
            <p:cNvPr id="6" name="Rechteck 5" hidden="1"/>
            <p:cNvSpPr/>
            <p:nvPr userDrawn="1"/>
          </p:nvSpPr>
          <p:spPr>
            <a:xfrm>
              <a:off x="6978766" y="459965"/>
              <a:ext cx="219811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de-DE" dirty="0"/>
            </a:p>
          </p:txBody>
        </p:sp>
        <p:sp>
          <p:nvSpPr>
            <p:cNvPr id="8" name="Textfeld 7" hidden="1"/>
            <p:cNvSpPr txBox="1"/>
            <p:nvPr userDrawn="1"/>
          </p:nvSpPr>
          <p:spPr>
            <a:xfrm>
              <a:off x="6952888" y="579110"/>
              <a:ext cx="2208120" cy="3272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de-DE" sz="1700" b="1" spc="300" dirty="0">
                  <a:solidFill>
                    <a:srgbClr val="E2001A"/>
                  </a:solidFill>
                  <a:latin typeface="Arial" charset="0"/>
                </a:rPr>
                <a:t>VERTRAULICH</a:t>
              </a:r>
            </a:p>
          </p:txBody>
        </p:sp>
      </p:grpSp>
      <p:pic>
        <p:nvPicPr>
          <p:cNvPr id="9" name="picIntern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454025"/>
            <a:ext cx="16160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703263" y="2614561"/>
            <a:ext cx="7753350" cy="461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Titel 4"/>
          <p:cNvSpPr>
            <a:spLocks noGrp="1"/>
          </p:cNvSpPr>
          <p:nvPr>
            <p:ph type="title"/>
          </p:nvPr>
        </p:nvSpPr>
        <p:spPr>
          <a:xfrm>
            <a:off x="687388" y="924014"/>
            <a:ext cx="7769225" cy="15245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3300" kern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703263" y="467628"/>
            <a:ext cx="6767495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57547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folie 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697774" y="293567"/>
            <a:ext cx="7758839" cy="7321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2735263" y="6616700"/>
            <a:ext cx="5653087" cy="250825"/>
          </a:xfrm>
        </p:spPr>
        <p:txBody>
          <a:bodyPr/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 dirty="0" smtClean="0"/>
            </a:lvl1pPr>
          </a:lstStyle>
          <a:p>
            <a:pPr>
              <a:defRPr/>
            </a:pPr>
            <a:r>
              <a:rPr lang="de-DE"/>
              <a:t>Studien- und Berufsberatung Franziska Ploß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331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ennfolie mit Bild Überschrift und Text op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7774" y="5472000"/>
            <a:ext cx="7758839" cy="7391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4124" y="6372000"/>
            <a:ext cx="7752489" cy="2309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5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02675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ohne Bil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999" y="1597025"/>
            <a:ext cx="7736613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33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127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59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Titelfolie mit Bild und Subline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icVertraulich" hidden="1"/>
          <p:cNvGrpSpPr>
            <a:grpSpLocks/>
          </p:cNvGrpSpPr>
          <p:nvPr userDrawn="1"/>
        </p:nvGrpSpPr>
        <p:grpSpPr bwMode="auto">
          <a:xfrm>
            <a:off x="6948488" y="454025"/>
            <a:ext cx="2224087" cy="533400"/>
            <a:chOff x="6952888" y="459965"/>
            <a:chExt cx="2223994" cy="533769"/>
          </a:xfrm>
        </p:grpSpPr>
        <p:sp>
          <p:nvSpPr>
            <p:cNvPr id="6" name="Rechteck 5" hidden="1"/>
            <p:cNvSpPr/>
            <p:nvPr userDrawn="1"/>
          </p:nvSpPr>
          <p:spPr>
            <a:xfrm>
              <a:off x="6978766" y="459965"/>
              <a:ext cx="219811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de-DE" dirty="0"/>
            </a:p>
          </p:txBody>
        </p:sp>
        <p:sp>
          <p:nvSpPr>
            <p:cNvPr id="8" name="Textfeld 7" hidden="1"/>
            <p:cNvSpPr txBox="1"/>
            <p:nvPr userDrawn="1"/>
          </p:nvSpPr>
          <p:spPr>
            <a:xfrm>
              <a:off x="6952888" y="579110"/>
              <a:ext cx="2208120" cy="3272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de-DE" sz="1700" b="1" spc="300" dirty="0">
                  <a:solidFill>
                    <a:srgbClr val="E2001A"/>
                  </a:solidFill>
                  <a:latin typeface="Arial" charset="0"/>
                </a:rPr>
                <a:t>VERTRAULICH</a:t>
              </a:r>
            </a:p>
          </p:txBody>
        </p:sp>
      </p:grpSp>
      <p:pic>
        <p:nvPicPr>
          <p:cNvPr id="9" name="picIntern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454025"/>
            <a:ext cx="16160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712788" y="2146737"/>
            <a:ext cx="7743825" cy="10156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3300" b="1" kern="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703263" y="467628"/>
            <a:ext cx="6767495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kern="20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712788" y="3292561"/>
            <a:ext cx="775335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99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Titelfolie ohne Bild 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icVertraulich" hidden="1"/>
          <p:cNvGrpSpPr>
            <a:grpSpLocks/>
          </p:cNvGrpSpPr>
          <p:nvPr userDrawn="1"/>
        </p:nvGrpSpPr>
        <p:grpSpPr bwMode="auto">
          <a:xfrm>
            <a:off x="6948488" y="454025"/>
            <a:ext cx="2224087" cy="533400"/>
            <a:chOff x="6952888" y="459965"/>
            <a:chExt cx="2223994" cy="533769"/>
          </a:xfrm>
        </p:grpSpPr>
        <p:sp>
          <p:nvSpPr>
            <p:cNvPr id="6" name="Rechteck 5" hidden="1"/>
            <p:cNvSpPr/>
            <p:nvPr userDrawn="1"/>
          </p:nvSpPr>
          <p:spPr>
            <a:xfrm>
              <a:off x="6978766" y="459965"/>
              <a:ext cx="219811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de-DE" dirty="0"/>
            </a:p>
          </p:txBody>
        </p:sp>
        <p:sp>
          <p:nvSpPr>
            <p:cNvPr id="7" name="Textfeld 6" hidden="1"/>
            <p:cNvSpPr txBox="1"/>
            <p:nvPr userDrawn="1"/>
          </p:nvSpPr>
          <p:spPr>
            <a:xfrm>
              <a:off x="6952888" y="579110"/>
              <a:ext cx="2208120" cy="3272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de-DE" sz="1700" b="1" spc="300" dirty="0">
                  <a:solidFill>
                    <a:srgbClr val="E2001A"/>
                  </a:solidFill>
                  <a:latin typeface="Arial" charset="0"/>
                </a:rPr>
                <a:t>VERTRAULICH</a:t>
              </a:r>
            </a:p>
          </p:txBody>
        </p:sp>
      </p:grpSp>
      <p:pic>
        <p:nvPicPr>
          <p:cNvPr id="8" name="picIntern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454025"/>
            <a:ext cx="16160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703263" y="2976083"/>
            <a:ext cx="7753350" cy="461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8000">
              <a:spcBef>
                <a:spcPts val="0"/>
              </a:spcBef>
              <a:spcAft>
                <a:spcPts val="200"/>
              </a:spcAft>
              <a:buNone/>
              <a:defRPr sz="1500" kern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Titel 4"/>
          <p:cNvSpPr>
            <a:spLocks noGrp="1"/>
          </p:cNvSpPr>
          <p:nvPr>
            <p:ph type="title"/>
          </p:nvPr>
        </p:nvSpPr>
        <p:spPr>
          <a:xfrm>
            <a:off x="687388" y="1189839"/>
            <a:ext cx="7769225" cy="15245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 defTabSz="918000">
              <a:lnSpc>
                <a:spcPct val="100000"/>
              </a:lnSpc>
              <a:spcAft>
                <a:spcPts val="0"/>
              </a:spcAft>
              <a:defRPr lang="de-DE" sz="3300" b="1" kern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703263" y="467628"/>
            <a:ext cx="6767495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 defTabSz="918000">
              <a:buNone/>
              <a:defRPr lang="de-DE" sz="1500" kern="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7059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tart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4154" y="2802681"/>
            <a:ext cx="7730836" cy="2752782"/>
          </a:xfrm>
          <a:prstGeom prst="rect">
            <a:avLst/>
          </a:prstGeom>
        </p:spPr>
        <p:txBody>
          <a:bodyPr lIns="0" tIns="0" rIns="0" bIns="0"/>
          <a:lstStyle>
            <a:lvl1pPr algn="l" defTabSz="918000">
              <a:defRPr sz="3500" b="1" kern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8456" y="468058"/>
            <a:ext cx="8007858" cy="26159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18000">
              <a:buNone/>
              <a:defRPr sz="1499" b="0" kern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4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3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0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689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5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emf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Hintergr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intergrundblende"/>
          <p:cNvSpPr/>
          <p:nvPr/>
        </p:nvSpPr>
        <p:spPr>
          <a:xfrm>
            <a:off x="0" y="2592388"/>
            <a:ext cx="9180513" cy="4210050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dirty="0"/>
          </a:p>
        </p:txBody>
      </p:sp>
      <p:sp>
        <p:nvSpPr>
          <p:cNvPr id="1028" name="Weisse Linie"/>
          <p:cNvSpPr>
            <a:spLocks noChangeShapeType="1"/>
          </p:cNvSpPr>
          <p:nvPr/>
        </p:nvSpPr>
        <p:spPr bwMode="auto">
          <a:xfrm>
            <a:off x="715963" y="727075"/>
            <a:ext cx="845978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 dirty="0"/>
          </a:p>
        </p:txBody>
      </p:sp>
      <p:pic>
        <p:nvPicPr>
          <p:cNvPr id="1029" name="Titelbil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673350"/>
            <a:ext cx="90741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ogoblende"/>
          <p:cNvSpPr/>
          <p:nvPr/>
        </p:nvSpPr>
        <p:spPr>
          <a:xfrm>
            <a:off x="0" y="5897563"/>
            <a:ext cx="9175750" cy="990600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dirty="0"/>
          </a:p>
        </p:txBody>
      </p:sp>
      <p:pic>
        <p:nvPicPr>
          <p:cNvPr id="1031" name="pic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159500"/>
            <a:ext cx="22860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hf sldNum="0" hdr="0" dt="0"/>
  <p:txStyles>
    <p:titleStyle>
      <a:lvl1pPr algn="r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r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r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r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r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4488" indent="-344488" algn="l" defTabSz="917575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6125" indent="-287338" algn="l" defTabSz="91757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7763" indent="-230188" algn="l" defTabSz="917575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6550" indent="-230188" algn="l" defTabSz="9175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Hintergr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ogoblende"/>
          <p:cNvSpPr/>
          <p:nvPr/>
        </p:nvSpPr>
        <p:spPr>
          <a:xfrm>
            <a:off x="0" y="5897563"/>
            <a:ext cx="9175750" cy="990600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dirty="0"/>
          </a:p>
        </p:txBody>
      </p:sp>
      <p:sp>
        <p:nvSpPr>
          <p:cNvPr id="2052" name="Weisse Linie"/>
          <p:cNvSpPr>
            <a:spLocks noChangeShapeType="1"/>
          </p:cNvSpPr>
          <p:nvPr/>
        </p:nvSpPr>
        <p:spPr bwMode="auto">
          <a:xfrm>
            <a:off x="715963" y="727075"/>
            <a:ext cx="845978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 dirty="0"/>
          </a:p>
        </p:txBody>
      </p:sp>
      <p:pic>
        <p:nvPicPr>
          <p:cNvPr id="2053" name="pic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159500"/>
            <a:ext cx="22860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hf sldNum="0" hdr="0" dt="0"/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5pPr>
      <a:lvl6pPr marL="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6pPr>
      <a:lvl7pPr marL="9144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7pPr>
      <a:lvl8pPr marL="13716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8pPr>
      <a:lvl9pPr marL="18288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9pPr>
    </p:titleStyle>
    <p:bodyStyle>
      <a:lvl1pPr marL="344488" indent="-344488" algn="l" defTabSz="917575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6125" indent="-287338" algn="l" defTabSz="91757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7763" indent="-230188" algn="l" defTabSz="917575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6550" indent="-230188" algn="l" defTabSz="9175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Hintergr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eiteNr"/>
          <p:cNvSpPr>
            <a:spLocks noChangeArrowheads="1"/>
          </p:cNvSpPr>
          <p:nvPr/>
        </p:nvSpPr>
        <p:spPr bwMode="auto">
          <a:xfrm>
            <a:off x="8204200" y="6616700"/>
            <a:ext cx="9191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81" tIns="44792" rIns="89581" bIns="44792"/>
          <a:lstStyle>
            <a:lvl1pPr defTabSz="895350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</a:pPr>
            <a:r>
              <a:rPr lang="de-DE" altLang="de-DE" sz="1000" dirty="0"/>
              <a:t>Seite </a:t>
            </a:r>
            <a:fld id="{7BE4771E-2FDB-481D-8214-477AAE57EE57}" type="slidenum">
              <a:rPr lang="de-DE" altLang="de-DE" sz="1000"/>
              <a:pPr algn="r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</a:pPr>
              <a:t>‹Nr.›</a:t>
            </a:fld>
            <a:endParaRPr lang="de-DE" altLang="de-DE" sz="1000" dirty="0"/>
          </a:p>
        </p:txBody>
      </p:sp>
      <p:sp>
        <p:nvSpPr>
          <p:cNvPr id="3076" name="Schwarze Linie"/>
          <p:cNvSpPr>
            <a:spLocks noChangeShapeType="1"/>
          </p:cNvSpPr>
          <p:nvPr/>
        </p:nvSpPr>
        <p:spPr bwMode="auto">
          <a:xfrm>
            <a:off x="107950" y="6608763"/>
            <a:ext cx="9072563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2" name="Fußzeile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5263" y="6613525"/>
            <a:ext cx="56530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 dirty="0" smtClean="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Studien- und Berufsberatung Franziska Ploß</a:t>
            </a:r>
            <a:endParaRPr lang="de-DE" dirty="0"/>
          </a:p>
        </p:txBody>
      </p:sp>
      <p:grpSp>
        <p:nvGrpSpPr>
          <p:cNvPr id="3078" name="Group 4"/>
          <p:cNvGrpSpPr>
            <a:grpSpLocks noChangeAspect="1"/>
          </p:cNvGrpSpPr>
          <p:nvPr/>
        </p:nvGrpSpPr>
        <p:grpSpPr bwMode="auto">
          <a:xfrm>
            <a:off x="434975" y="6645275"/>
            <a:ext cx="1543050" cy="206375"/>
            <a:chOff x="274" y="4186"/>
            <a:chExt cx="972" cy="130"/>
          </a:xfrm>
        </p:grpSpPr>
        <p:sp>
          <p:nvSpPr>
            <p:cNvPr id="307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4" y="4186"/>
              <a:ext cx="97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80" name="Freeform 5"/>
            <p:cNvSpPr>
              <a:spLocks noEditPoints="1"/>
            </p:cNvSpPr>
            <p:nvPr userDrawn="1"/>
          </p:nvSpPr>
          <p:spPr bwMode="auto">
            <a:xfrm>
              <a:off x="457" y="4223"/>
              <a:ext cx="35" cy="48"/>
            </a:xfrm>
            <a:custGeom>
              <a:avLst/>
              <a:gdLst>
                <a:gd name="T0" fmla="*/ 0 w 35"/>
                <a:gd name="T1" fmla="*/ 48 h 48"/>
                <a:gd name="T2" fmla="*/ 11 w 35"/>
                <a:gd name="T3" fmla="*/ 48 h 48"/>
                <a:gd name="T4" fmla="*/ 11 w 35"/>
                <a:gd name="T5" fmla="*/ 48 h 48"/>
                <a:gd name="T6" fmla="*/ 20 w 35"/>
                <a:gd name="T7" fmla="*/ 48 h 48"/>
                <a:gd name="T8" fmla="*/ 25 w 35"/>
                <a:gd name="T9" fmla="*/ 47 h 48"/>
                <a:gd name="T10" fmla="*/ 25 w 35"/>
                <a:gd name="T11" fmla="*/ 47 h 48"/>
                <a:gd name="T12" fmla="*/ 30 w 35"/>
                <a:gd name="T13" fmla="*/ 45 h 48"/>
                <a:gd name="T14" fmla="*/ 32 w 35"/>
                <a:gd name="T15" fmla="*/ 43 h 48"/>
                <a:gd name="T16" fmla="*/ 34 w 35"/>
                <a:gd name="T17" fmla="*/ 39 h 48"/>
                <a:gd name="T18" fmla="*/ 35 w 35"/>
                <a:gd name="T19" fmla="*/ 34 h 48"/>
                <a:gd name="T20" fmla="*/ 35 w 35"/>
                <a:gd name="T21" fmla="*/ 34 h 48"/>
                <a:gd name="T22" fmla="*/ 34 w 35"/>
                <a:gd name="T23" fmla="*/ 30 h 48"/>
                <a:gd name="T24" fmla="*/ 32 w 35"/>
                <a:gd name="T25" fmla="*/ 27 h 48"/>
                <a:gd name="T26" fmla="*/ 29 w 35"/>
                <a:gd name="T27" fmla="*/ 24 h 48"/>
                <a:gd name="T28" fmla="*/ 24 w 35"/>
                <a:gd name="T29" fmla="*/ 23 h 48"/>
                <a:gd name="T30" fmla="*/ 24 w 35"/>
                <a:gd name="T31" fmla="*/ 23 h 48"/>
                <a:gd name="T32" fmla="*/ 28 w 35"/>
                <a:gd name="T33" fmla="*/ 21 h 48"/>
                <a:gd name="T34" fmla="*/ 30 w 35"/>
                <a:gd name="T35" fmla="*/ 18 h 48"/>
                <a:gd name="T36" fmla="*/ 32 w 35"/>
                <a:gd name="T37" fmla="*/ 15 h 48"/>
                <a:gd name="T38" fmla="*/ 32 w 35"/>
                <a:gd name="T39" fmla="*/ 12 h 48"/>
                <a:gd name="T40" fmla="*/ 32 w 35"/>
                <a:gd name="T41" fmla="*/ 12 h 48"/>
                <a:gd name="T42" fmla="*/ 32 w 35"/>
                <a:gd name="T43" fmla="*/ 9 h 48"/>
                <a:gd name="T44" fmla="*/ 30 w 35"/>
                <a:gd name="T45" fmla="*/ 6 h 48"/>
                <a:gd name="T46" fmla="*/ 28 w 35"/>
                <a:gd name="T47" fmla="*/ 2 h 48"/>
                <a:gd name="T48" fmla="*/ 24 w 35"/>
                <a:gd name="T49" fmla="*/ 1 h 48"/>
                <a:gd name="T50" fmla="*/ 24 w 35"/>
                <a:gd name="T51" fmla="*/ 1 h 48"/>
                <a:gd name="T52" fmla="*/ 20 w 35"/>
                <a:gd name="T53" fmla="*/ 0 h 48"/>
                <a:gd name="T54" fmla="*/ 12 w 35"/>
                <a:gd name="T55" fmla="*/ 0 h 48"/>
                <a:gd name="T56" fmla="*/ 0 w 35"/>
                <a:gd name="T57" fmla="*/ 0 h 48"/>
                <a:gd name="T58" fmla="*/ 0 w 35"/>
                <a:gd name="T59" fmla="*/ 48 h 48"/>
                <a:gd name="T60" fmla="*/ 0 w 35"/>
                <a:gd name="T61" fmla="*/ 48 h 48"/>
                <a:gd name="T62" fmla="*/ 9 w 35"/>
                <a:gd name="T63" fmla="*/ 8 h 48"/>
                <a:gd name="T64" fmla="*/ 12 w 35"/>
                <a:gd name="T65" fmla="*/ 8 h 48"/>
                <a:gd name="T66" fmla="*/ 12 w 35"/>
                <a:gd name="T67" fmla="*/ 8 h 48"/>
                <a:gd name="T68" fmla="*/ 18 w 35"/>
                <a:gd name="T69" fmla="*/ 8 h 48"/>
                <a:gd name="T70" fmla="*/ 21 w 35"/>
                <a:gd name="T71" fmla="*/ 9 h 48"/>
                <a:gd name="T72" fmla="*/ 22 w 35"/>
                <a:gd name="T73" fmla="*/ 11 h 48"/>
                <a:gd name="T74" fmla="*/ 23 w 35"/>
                <a:gd name="T75" fmla="*/ 13 h 48"/>
                <a:gd name="T76" fmla="*/ 23 w 35"/>
                <a:gd name="T77" fmla="*/ 13 h 48"/>
                <a:gd name="T78" fmla="*/ 22 w 35"/>
                <a:gd name="T79" fmla="*/ 16 h 48"/>
                <a:gd name="T80" fmla="*/ 21 w 35"/>
                <a:gd name="T81" fmla="*/ 18 h 48"/>
                <a:gd name="T82" fmla="*/ 18 w 35"/>
                <a:gd name="T83" fmla="*/ 19 h 48"/>
                <a:gd name="T84" fmla="*/ 14 w 35"/>
                <a:gd name="T85" fmla="*/ 19 h 48"/>
                <a:gd name="T86" fmla="*/ 9 w 35"/>
                <a:gd name="T87" fmla="*/ 19 h 48"/>
                <a:gd name="T88" fmla="*/ 9 w 35"/>
                <a:gd name="T89" fmla="*/ 8 h 48"/>
                <a:gd name="T90" fmla="*/ 9 w 35"/>
                <a:gd name="T91" fmla="*/ 8 h 48"/>
                <a:gd name="T92" fmla="*/ 9 w 35"/>
                <a:gd name="T93" fmla="*/ 27 h 48"/>
                <a:gd name="T94" fmla="*/ 14 w 35"/>
                <a:gd name="T95" fmla="*/ 27 h 48"/>
                <a:gd name="T96" fmla="*/ 14 w 35"/>
                <a:gd name="T97" fmla="*/ 27 h 48"/>
                <a:gd name="T98" fmla="*/ 19 w 35"/>
                <a:gd name="T99" fmla="*/ 27 h 48"/>
                <a:gd name="T100" fmla="*/ 22 w 35"/>
                <a:gd name="T101" fmla="*/ 28 h 48"/>
                <a:gd name="T102" fmla="*/ 24 w 35"/>
                <a:gd name="T103" fmla="*/ 30 h 48"/>
                <a:gd name="T104" fmla="*/ 25 w 35"/>
                <a:gd name="T105" fmla="*/ 34 h 48"/>
                <a:gd name="T106" fmla="*/ 25 w 35"/>
                <a:gd name="T107" fmla="*/ 34 h 48"/>
                <a:gd name="T108" fmla="*/ 24 w 35"/>
                <a:gd name="T109" fmla="*/ 38 h 48"/>
                <a:gd name="T110" fmla="*/ 22 w 35"/>
                <a:gd name="T111" fmla="*/ 40 h 48"/>
                <a:gd name="T112" fmla="*/ 19 w 35"/>
                <a:gd name="T113" fmla="*/ 41 h 48"/>
                <a:gd name="T114" fmla="*/ 14 w 35"/>
                <a:gd name="T115" fmla="*/ 41 h 48"/>
                <a:gd name="T116" fmla="*/ 9 w 35"/>
                <a:gd name="T117" fmla="*/ 41 h 48"/>
                <a:gd name="T118" fmla="*/ 9 w 35"/>
                <a:gd name="T119" fmla="*/ 27 h 48"/>
                <a:gd name="T120" fmla="*/ 9 w 35"/>
                <a:gd name="T121" fmla="*/ 27 h 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8">
                  <a:moveTo>
                    <a:pt x="0" y="48"/>
                  </a:moveTo>
                  <a:lnTo>
                    <a:pt x="11" y="48"/>
                  </a:lnTo>
                  <a:lnTo>
                    <a:pt x="20" y="48"/>
                  </a:lnTo>
                  <a:lnTo>
                    <a:pt x="25" y="47"/>
                  </a:lnTo>
                  <a:lnTo>
                    <a:pt x="30" y="45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5" y="34"/>
                  </a:lnTo>
                  <a:lnTo>
                    <a:pt x="34" y="30"/>
                  </a:lnTo>
                  <a:lnTo>
                    <a:pt x="32" y="27"/>
                  </a:lnTo>
                  <a:lnTo>
                    <a:pt x="29" y="24"/>
                  </a:lnTo>
                  <a:lnTo>
                    <a:pt x="24" y="23"/>
                  </a:lnTo>
                  <a:lnTo>
                    <a:pt x="28" y="21"/>
                  </a:lnTo>
                  <a:lnTo>
                    <a:pt x="30" y="18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0" y="6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8"/>
                  </a:lnTo>
                  <a:close/>
                  <a:moveTo>
                    <a:pt x="9" y="8"/>
                  </a:moveTo>
                  <a:lnTo>
                    <a:pt x="12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9" y="8"/>
                  </a:lnTo>
                  <a:close/>
                  <a:moveTo>
                    <a:pt x="9" y="27"/>
                  </a:moveTo>
                  <a:lnTo>
                    <a:pt x="14" y="27"/>
                  </a:lnTo>
                  <a:lnTo>
                    <a:pt x="19" y="27"/>
                  </a:lnTo>
                  <a:lnTo>
                    <a:pt x="22" y="28"/>
                  </a:lnTo>
                  <a:lnTo>
                    <a:pt x="24" y="30"/>
                  </a:lnTo>
                  <a:lnTo>
                    <a:pt x="25" y="34"/>
                  </a:lnTo>
                  <a:lnTo>
                    <a:pt x="24" y="38"/>
                  </a:lnTo>
                  <a:lnTo>
                    <a:pt x="22" y="40"/>
                  </a:lnTo>
                  <a:lnTo>
                    <a:pt x="19" y="41"/>
                  </a:lnTo>
                  <a:lnTo>
                    <a:pt x="14" y="41"/>
                  </a:lnTo>
                  <a:lnTo>
                    <a:pt x="9" y="41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81" name="Freeform 6"/>
            <p:cNvSpPr>
              <a:spLocks/>
            </p:cNvSpPr>
            <p:nvPr userDrawn="1"/>
          </p:nvSpPr>
          <p:spPr bwMode="auto">
            <a:xfrm>
              <a:off x="499" y="4237"/>
              <a:ext cx="31" cy="35"/>
            </a:xfrm>
            <a:custGeom>
              <a:avLst/>
              <a:gdLst>
                <a:gd name="T0" fmla="*/ 0 w 31"/>
                <a:gd name="T1" fmla="*/ 20 h 35"/>
                <a:gd name="T2" fmla="*/ 0 w 31"/>
                <a:gd name="T3" fmla="*/ 20 h 35"/>
                <a:gd name="T4" fmla="*/ 0 w 31"/>
                <a:gd name="T5" fmla="*/ 25 h 35"/>
                <a:gd name="T6" fmla="*/ 1 w 31"/>
                <a:gd name="T7" fmla="*/ 28 h 35"/>
                <a:gd name="T8" fmla="*/ 1 w 31"/>
                <a:gd name="T9" fmla="*/ 28 h 35"/>
                <a:gd name="T10" fmla="*/ 2 w 31"/>
                <a:gd name="T11" fmla="*/ 31 h 35"/>
                <a:gd name="T12" fmla="*/ 5 w 31"/>
                <a:gd name="T13" fmla="*/ 33 h 35"/>
                <a:gd name="T14" fmla="*/ 8 w 31"/>
                <a:gd name="T15" fmla="*/ 34 h 35"/>
                <a:gd name="T16" fmla="*/ 13 w 31"/>
                <a:gd name="T17" fmla="*/ 35 h 35"/>
                <a:gd name="T18" fmla="*/ 13 w 31"/>
                <a:gd name="T19" fmla="*/ 35 h 35"/>
                <a:gd name="T20" fmla="*/ 15 w 31"/>
                <a:gd name="T21" fmla="*/ 35 h 35"/>
                <a:gd name="T22" fmla="*/ 18 w 31"/>
                <a:gd name="T23" fmla="*/ 34 h 35"/>
                <a:gd name="T24" fmla="*/ 20 w 31"/>
                <a:gd name="T25" fmla="*/ 32 h 35"/>
                <a:gd name="T26" fmla="*/ 22 w 31"/>
                <a:gd name="T27" fmla="*/ 30 h 35"/>
                <a:gd name="T28" fmla="*/ 22 w 31"/>
                <a:gd name="T29" fmla="*/ 30 h 35"/>
                <a:gd name="T30" fmla="*/ 22 w 31"/>
                <a:gd name="T31" fmla="*/ 34 h 35"/>
                <a:gd name="T32" fmla="*/ 31 w 31"/>
                <a:gd name="T33" fmla="*/ 34 h 35"/>
                <a:gd name="T34" fmla="*/ 31 w 31"/>
                <a:gd name="T35" fmla="*/ 34 h 35"/>
                <a:gd name="T36" fmla="*/ 31 w 31"/>
                <a:gd name="T37" fmla="*/ 33 h 35"/>
                <a:gd name="T38" fmla="*/ 31 w 31"/>
                <a:gd name="T39" fmla="*/ 33 h 35"/>
                <a:gd name="T40" fmla="*/ 31 w 31"/>
                <a:gd name="T41" fmla="*/ 29 h 35"/>
                <a:gd name="T42" fmla="*/ 31 w 31"/>
                <a:gd name="T43" fmla="*/ 29 h 35"/>
                <a:gd name="T44" fmla="*/ 31 w 31"/>
                <a:gd name="T45" fmla="*/ 26 h 35"/>
                <a:gd name="T46" fmla="*/ 31 w 31"/>
                <a:gd name="T47" fmla="*/ 24 h 35"/>
                <a:gd name="T48" fmla="*/ 31 w 31"/>
                <a:gd name="T49" fmla="*/ 0 h 35"/>
                <a:gd name="T50" fmla="*/ 21 w 31"/>
                <a:gd name="T51" fmla="*/ 0 h 35"/>
                <a:gd name="T52" fmla="*/ 21 w 31"/>
                <a:gd name="T53" fmla="*/ 18 h 35"/>
                <a:gd name="T54" fmla="*/ 21 w 31"/>
                <a:gd name="T55" fmla="*/ 18 h 35"/>
                <a:gd name="T56" fmla="*/ 21 w 31"/>
                <a:gd name="T57" fmla="*/ 23 h 35"/>
                <a:gd name="T58" fmla="*/ 20 w 31"/>
                <a:gd name="T59" fmla="*/ 25 h 35"/>
                <a:gd name="T60" fmla="*/ 17 w 31"/>
                <a:gd name="T61" fmla="*/ 27 h 35"/>
                <a:gd name="T62" fmla="*/ 15 w 31"/>
                <a:gd name="T63" fmla="*/ 27 h 35"/>
                <a:gd name="T64" fmla="*/ 15 w 31"/>
                <a:gd name="T65" fmla="*/ 27 h 35"/>
                <a:gd name="T66" fmla="*/ 12 w 31"/>
                <a:gd name="T67" fmla="*/ 27 h 35"/>
                <a:gd name="T68" fmla="*/ 9 w 31"/>
                <a:gd name="T69" fmla="*/ 26 h 35"/>
                <a:gd name="T70" fmla="*/ 9 w 31"/>
                <a:gd name="T71" fmla="*/ 23 h 35"/>
                <a:gd name="T72" fmla="*/ 8 w 31"/>
                <a:gd name="T73" fmla="*/ 19 h 35"/>
                <a:gd name="T74" fmla="*/ 8 w 31"/>
                <a:gd name="T75" fmla="*/ 0 h 35"/>
                <a:gd name="T76" fmla="*/ 0 w 31"/>
                <a:gd name="T77" fmla="*/ 0 h 35"/>
                <a:gd name="T78" fmla="*/ 0 w 31"/>
                <a:gd name="T79" fmla="*/ 20 h 35"/>
                <a:gd name="T80" fmla="*/ 0 w 31"/>
                <a:gd name="T81" fmla="*/ 20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2" y="31"/>
                  </a:lnTo>
                  <a:lnTo>
                    <a:pt x="5" y="33"/>
                  </a:lnTo>
                  <a:lnTo>
                    <a:pt x="8" y="34"/>
                  </a:lnTo>
                  <a:lnTo>
                    <a:pt x="13" y="35"/>
                  </a:lnTo>
                  <a:lnTo>
                    <a:pt x="15" y="35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21" y="18"/>
                  </a:lnTo>
                  <a:lnTo>
                    <a:pt x="21" y="23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82" name="Freeform 7"/>
            <p:cNvSpPr>
              <a:spLocks/>
            </p:cNvSpPr>
            <p:nvPr userDrawn="1"/>
          </p:nvSpPr>
          <p:spPr bwMode="auto">
            <a:xfrm>
              <a:off x="538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1 w 32"/>
                <a:gd name="T15" fmla="*/ 11 h 35"/>
                <a:gd name="T16" fmla="*/ 14 w 32"/>
                <a:gd name="T17" fmla="*/ 9 h 35"/>
                <a:gd name="T18" fmla="*/ 17 w 32"/>
                <a:gd name="T19" fmla="*/ 8 h 35"/>
                <a:gd name="T20" fmla="*/ 17 w 32"/>
                <a:gd name="T21" fmla="*/ 8 h 35"/>
                <a:gd name="T22" fmla="*/ 19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2 w 32"/>
                <a:gd name="T29" fmla="*/ 17 h 35"/>
                <a:gd name="T30" fmla="*/ 22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1 w 32"/>
                <a:gd name="T39" fmla="*/ 9 h 35"/>
                <a:gd name="T40" fmla="*/ 30 w 32"/>
                <a:gd name="T41" fmla="*/ 5 h 35"/>
                <a:gd name="T42" fmla="*/ 30 w 32"/>
                <a:gd name="T43" fmla="*/ 5 h 35"/>
                <a:gd name="T44" fmla="*/ 29 w 32"/>
                <a:gd name="T45" fmla="*/ 3 h 35"/>
                <a:gd name="T46" fmla="*/ 25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7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8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1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2" y="17"/>
                  </a:lnTo>
                  <a:lnTo>
                    <a:pt x="22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1" y="9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1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83" name="Freeform 8"/>
            <p:cNvSpPr>
              <a:spLocks noEditPoints="1"/>
            </p:cNvSpPr>
            <p:nvPr userDrawn="1"/>
          </p:nvSpPr>
          <p:spPr bwMode="auto">
            <a:xfrm>
              <a:off x="576" y="4222"/>
              <a:ext cx="34" cy="50"/>
            </a:xfrm>
            <a:custGeom>
              <a:avLst/>
              <a:gdLst>
                <a:gd name="T0" fmla="*/ 24 w 34"/>
                <a:gd name="T1" fmla="*/ 0 h 50"/>
                <a:gd name="T2" fmla="*/ 24 w 34"/>
                <a:gd name="T3" fmla="*/ 18 h 50"/>
                <a:gd name="T4" fmla="*/ 24 w 34"/>
                <a:gd name="T5" fmla="*/ 18 h 50"/>
                <a:gd name="T6" fmla="*/ 20 w 34"/>
                <a:gd name="T7" fmla="*/ 15 h 50"/>
                <a:gd name="T8" fmla="*/ 14 w 34"/>
                <a:gd name="T9" fmla="*/ 14 h 50"/>
                <a:gd name="T10" fmla="*/ 14 w 34"/>
                <a:gd name="T11" fmla="*/ 14 h 50"/>
                <a:gd name="T12" fmla="*/ 12 w 34"/>
                <a:gd name="T13" fmla="*/ 14 h 50"/>
                <a:gd name="T14" fmla="*/ 9 w 34"/>
                <a:gd name="T15" fmla="*/ 15 h 50"/>
                <a:gd name="T16" fmla="*/ 7 w 34"/>
                <a:gd name="T17" fmla="*/ 17 h 50"/>
                <a:gd name="T18" fmla="*/ 5 w 34"/>
                <a:gd name="T19" fmla="*/ 19 h 50"/>
                <a:gd name="T20" fmla="*/ 1 w 34"/>
                <a:gd name="T21" fmla="*/ 25 h 50"/>
                <a:gd name="T22" fmla="*/ 0 w 34"/>
                <a:gd name="T23" fmla="*/ 32 h 50"/>
                <a:gd name="T24" fmla="*/ 0 w 34"/>
                <a:gd name="T25" fmla="*/ 32 h 50"/>
                <a:gd name="T26" fmla="*/ 1 w 34"/>
                <a:gd name="T27" fmla="*/ 40 h 50"/>
                <a:gd name="T28" fmla="*/ 5 w 34"/>
                <a:gd name="T29" fmla="*/ 45 h 50"/>
                <a:gd name="T30" fmla="*/ 7 w 34"/>
                <a:gd name="T31" fmla="*/ 47 h 50"/>
                <a:gd name="T32" fmla="*/ 9 w 34"/>
                <a:gd name="T33" fmla="*/ 49 h 50"/>
                <a:gd name="T34" fmla="*/ 12 w 34"/>
                <a:gd name="T35" fmla="*/ 50 h 50"/>
                <a:gd name="T36" fmla="*/ 16 w 34"/>
                <a:gd name="T37" fmla="*/ 50 h 50"/>
                <a:gd name="T38" fmla="*/ 16 w 34"/>
                <a:gd name="T39" fmla="*/ 50 h 50"/>
                <a:gd name="T40" fmla="*/ 19 w 34"/>
                <a:gd name="T41" fmla="*/ 50 h 50"/>
                <a:gd name="T42" fmla="*/ 21 w 34"/>
                <a:gd name="T43" fmla="*/ 49 h 50"/>
                <a:gd name="T44" fmla="*/ 23 w 34"/>
                <a:gd name="T45" fmla="*/ 47 h 50"/>
                <a:gd name="T46" fmla="*/ 25 w 34"/>
                <a:gd name="T47" fmla="*/ 45 h 50"/>
                <a:gd name="T48" fmla="*/ 25 w 34"/>
                <a:gd name="T49" fmla="*/ 45 h 50"/>
                <a:gd name="T50" fmla="*/ 25 w 34"/>
                <a:gd name="T51" fmla="*/ 46 h 50"/>
                <a:gd name="T52" fmla="*/ 25 w 34"/>
                <a:gd name="T53" fmla="*/ 46 h 50"/>
                <a:gd name="T54" fmla="*/ 25 w 34"/>
                <a:gd name="T55" fmla="*/ 49 h 50"/>
                <a:gd name="T56" fmla="*/ 34 w 34"/>
                <a:gd name="T57" fmla="*/ 49 h 50"/>
                <a:gd name="T58" fmla="*/ 34 w 34"/>
                <a:gd name="T59" fmla="*/ 49 h 50"/>
                <a:gd name="T60" fmla="*/ 33 w 34"/>
                <a:gd name="T61" fmla="*/ 39 h 50"/>
                <a:gd name="T62" fmla="*/ 33 w 34"/>
                <a:gd name="T63" fmla="*/ 0 h 50"/>
                <a:gd name="T64" fmla="*/ 24 w 34"/>
                <a:gd name="T65" fmla="*/ 0 h 50"/>
                <a:gd name="T66" fmla="*/ 24 w 34"/>
                <a:gd name="T67" fmla="*/ 0 h 50"/>
                <a:gd name="T68" fmla="*/ 24 w 34"/>
                <a:gd name="T69" fmla="*/ 32 h 50"/>
                <a:gd name="T70" fmla="*/ 24 w 34"/>
                <a:gd name="T71" fmla="*/ 32 h 50"/>
                <a:gd name="T72" fmla="*/ 23 w 34"/>
                <a:gd name="T73" fmla="*/ 36 h 50"/>
                <a:gd name="T74" fmla="*/ 22 w 34"/>
                <a:gd name="T75" fmla="*/ 40 h 50"/>
                <a:gd name="T76" fmla="*/ 20 w 34"/>
                <a:gd name="T77" fmla="*/ 42 h 50"/>
                <a:gd name="T78" fmla="*/ 17 w 34"/>
                <a:gd name="T79" fmla="*/ 43 h 50"/>
                <a:gd name="T80" fmla="*/ 17 w 34"/>
                <a:gd name="T81" fmla="*/ 43 h 50"/>
                <a:gd name="T82" fmla="*/ 13 w 34"/>
                <a:gd name="T83" fmla="*/ 42 h 50"/>
                <a:gd name="T84" fmla="*/ 11 w 34"/>
                <a:gd name="T85" fmla="*/ 40 h 50"/>
                <a:gd name="T86" fmla="*/ 10 w 34"/>
                <a:gd name="T87" fmla="*/ 36 h 50"/>
                <a:gd name="T88" fmla="*/ 9 w 34"/>
                <a:gd name="T89" fmla="*/ 32 h 50"/>
                <a:gd name="T90" fmla="*/ 9 w 34"/>
                <a:gd name="T91" fmla="*/ 32 h 50"/>
                <a:gd name="T92" fmla="*/ 10 w 34"/>
                <a:gd name="T93" fmla="*/ 28 h 50"/>
                <a:gd name="T94" fmla="*/ 11 w 34"/>
                <a:gd name="T95" fmla="*/ 25 h 50"/>
                <a:gd name="T96" fmla="*/ 13 w 34"/>
                <a:gd name="T97" fmla="*/ 23 h 50"/>
                <a:gd name="T98" fmla="*/ 17 w 34"/>
                <a:gd name="T99" fmla="*/ 22 h 50"/>
                <a:gd name="T100" fmla="*/ 17 w 34"/>
                <a:gd name="T101" fmla="*/ 22 h 50"/>
                <a:gd name="T102" fmla="*/ 20 w 34"/>
                <a:gd name="T103" fmla="*/ 23 h 50"/>
                <a:gd name="T104" fmla="*/ 22 w 34"/>
                <a:gd name="T105" fmla="*/ 25 h 50"/>
                <a:gd name="T106" fmla="*/ 23 w 34"/>
                <a:gd name="T107" fmla="*/ 28 h 50"/>
                <a:gd name="T108" fmla="*/ 24 w 34"/>
                <a:gd name="T109" fmla="*/ 32 h 50"/>
                <a:gd name="T110" fmla="*/ 24 w 34"/>
                <a:gd name="T111" fmla="*/ 32 h 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4" h="50">
                  <a:moveTo>
                    <a:pt x="24" y="0"/>
                  </a:moveTo>
                  <a:lnTo>
                    <a:pt x="24" y="18"/>
                  </a:lnTo>
                  <a:lnTo>
                    <a:pt x="20" y="15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49"/>
                  </a:lnTo>
                  <a:lnTo>
                    <a:pt x="12" y="50"/>
                  </a:lnTo>
                  <a:lnTo>
                    <a:pt x="16" y="50"/>
                  </a:lnTo>
                  <a:lnTo>
                    <a:pt x="19" y="50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5" y="49"/>
                  </a:lnTo>
                  <a:lnTo>
                    <a:pt x="34" y="49"/>
                  </a:lnTo>
                  <a:lnTo>
                    <a:pt x="33" y="39"/>
                  </a:lnTo>
                  <a:lnTo>
                    <a:pt x="33" y="0"/>
                  </a:lnTo>
                  <a:lnTo>
                    <a:pt x="24" y="0"/>
                  </a:lnTo>
                  <a:close/>
                  <a:moveTo>
                    <a:pt x="24" y="32"/>
                  </a:moveTo>
                  <a:lnTo>
                    <a:pt x="24" y="32"/>
                  </a:lnTo>
                  <a:lnTo>
                    <a:pt x="23" y="36"/>
                  </a:lnTo>
                  <a:lnTo>
                    <a:pt x="22" y="40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10" y="28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7" y="22"/>
                  </a:lnTo>
                  <a:lnTo>
                    <a:pt x="20" y="23"/>
                  </a:lnTo>
                  <a:lnTo>
                    <a:pt x="22" y="25"/>
                  </a:lnTo>
                  <a:lnTo>
                    <a:pt x="23" y="28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84" name="Freeform 9"/>
            <p:cNvSpPr>
              <a:spLocks noEditPoints="1"/>
            </p:cNvSpPr>
            <p:nvPr userDrawn="1"/>
          </p:nvSpPr>
          <p:spPr bwMode="auto">
            <a:xfrm>
              <a:off x="616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7 w 33"/>
                <a:gd name="T17" fmla="*/ 0 h 36"/>
                <a:gd name="T18" fmla="*/ 17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3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3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85" name="Freeform 10"/>
            <p:cNvSpPr>
              <a:spLocks/>
            </p:cNvSpPr>
            <p:nvPr userDrawn="1"/>
          </p:nvSpPr>
          <p:spPr bwMode="auto">
            <a:xfrm>
              <a:off x="653" y="4236"/>
              <a:ext cx="30" cy="36"/>
            </a:xfrm>
            <a:custGeom>
              <a:avLst/>
              <a:gdLst>
                <a:gd name="T0" fmla="*/ 16 w 30"/>
                <a:gd name="T1" fmla="*/ 0 h 36"/>
                <a:gd name="T2" fmla="*/ 16 w 30"/>
                <a:gd name="T3" fmla="*/ 0 h 36"/>
                <a:gd name="T4" fmla="*/ 10 w 30"/>
                <a:gd name="T5" fmla="*/ 0 h 36"/>
                <a:gd name="T6" fmla="*/ 5 w 30"/>
                <a:gd name="T7" fmla="*/ 3 h 36"/>
                <a:gd name="T8" fmla="*/ 3 w 30"/>
                <a:gd name="T9" fmla="*/ 6 h 36"/>
                <a:gd name="T10" fmla="*/ 2 w 30"/>
                <a:gd name="T11" fmla="*/ 11 h 36"/>
                <a:gd name="T12" fmla="*/ 2 w 30"/>
                <a:gd name="T13" fmla="*/ 11 h 36"/>
                <a:gd name="T14" fmla="*/ 2 w 30"/>
                <a:gd name="T15" fmla="*/ 14 h 36"/>
                <a:gd name="T16" fmla="*/ 4 w 30"/>
                <a:gd name="T17" fmla="*/ 17 h 36"/>
                <a:gd name="T18" fmla="*/ 7 w 30"/>
                <a:gd name="T19" fmla="*/ 19 h 36"/>
                <a:gd name="T20" fmla="*/ 12 w 30"/>
                <a:gd name="T21" fmla="*/ 20 h 36"/>
                <a:gd name="T22" fmla="*/ 16 w 30"/>
                <a:gd name="T23" fmla="*/ 22 h 36"/>
                <a:gd name="T24" fmla="*/ 16 w 30"/>
                <a:gd name="T25" fmla="*/ 22 h 36"/>
                <a:gd name="T26" fmla="*/ 21 w 30"/>
                <a:gd name="T27" fmla="*/ 24 h 36"/>
                <a:gd name="T28" fmla="*/ 21 w 30"/>
                <a:gd name="T29" fmla="*/ 25 h 36"/>
                <a:gd name="T30" fmla="*/ 22 w 30"/>
                <a:gd name="T31" fmla="*/ 26 h 36"/>
                <a:gd name="T32" fmla="*/ 22 w 30"/>
                <a:gd name="T33" fmla="*/ 26 h 36"/>
                <a:gd name="T34" fmla="*/ 21 w 30"/>
                <a:gd name="T35" fmla="*/ 28 h 36"/>
                <a:gd name="T36" fmla="*/ 20 w 30"/>
                <a:gd name="T37" fmla="*/ 29 h 36"/>
                <a:gd name="T38" fmla="*/ 16 w 30"/>
                <a:gd name="T39" fmla="*/ 30 h 36"/>
                <a:gd name="T40" fmla="*/ 16 w 30"/>
                <a:gd name="T41" fmla="*/ 30 h 36"/>
                <a:gd name="T42" fmla="*/ 13 w 30"/>
                <a:gd name="T43" fmla="*/ 29 h 36"/>
                <a:gd name="T44" fmla="*/ 11 w 30"/>
                <a:gd name="T45" fmla="*/ 28 h 36"/>
                <a:gd name="T46" fmla="*/ 10 w 30"/>
                <a:gd name="T47" fmla="*/ 27 h 36"/>
                <a:gd name="T48" fmla="*/ 9 w 30"/>
                <a:gd name="T49" fmla="*/ 24 h 36"/>
                <a:gd name="T50" fmla="*/ 0 w 30"/>
                <a:gd name="T51" fmla="*/ 24 h 36"/>
                <a:gd name="T52" fmla="*/ 0 w 30"/>
                <a:gd name="T53" fmla="*/ 25 h 36"/>
                <a:gd name="T54" fmla="*/ 0 w 30"/>
                <a:gd name="T55" fmla="*/ 25 h 36"/>
                <a:gd name="T56" fmla="*/ 1 w 30"/>
                <a:gd name="T57" fmla="*/ 30 h 36"/>
                <a:gd name="T58" fmla="*/ 4 w 30"/>
                <a:gd name="T59" fmla="*/ 33 h 36"/>
                <a:gd name="T60" fmla="*/ 10 w 30"/>
                <a:gd name="T61" fmla="*/ 35 h 36"/>
                <a:gd name="T62" fmla="*/ 16 w 30"/>
                <a:gd name="T63" fmla="*/ 36 h 36"/>
                <a:gd name="T64" fmla="*/ 16 w 30"/>
                <a:gd name="T65" fmla="*/ 36 h 36"/>
                <a:gd name="T66" fmla="*/ 22 w 30"/>
                <a:gd name="T67" fmla="*/ 35 h 36"/>
                <a:gd name="T68" fmla="*/ 27 w 30"/>
                <a:gd name="T69" fmla="*/ 33 h 36"/>
                <a:gd name="T70" fmla="*/ 29 w 30"/>
                <a:gd name="T71" fmla="*/ 30 h 36"/>
                <a:gd name="T72" fmla="*/ 30 w 30"/>
                <a:gd name="T73" fmla="*/ 26 h 36"/>
                <a:gd name="T74" fmla="*/ 30 w 30"/>
                <a:gd name="T75" fmla="*/ 26 h 36"/>
                <a:gd name="T76" fmla="*/ 30 w 30"/>
                <a:gd name="T77" fmla="*/ 22 h 36"/>
                <a:gd name="T78" fmla="*/ 29 w 30"/>
                <a:gd name="T79" fmla="*/ 20 h 36"/>
                <a:gd name="T80" fmla="*/ 29 w 30"/>
                <a:gd name="T81" fmla="*/ 20 h 36"/>
                <a:gd name="T82" fmla="*/ 26 w 30"/>
                <a:gd name="T83" fmla="*/ 17 h 36"/>
                <a:gd name="T84" fmla="*/ 20 w 30"/>
                <a:gd name="T85" fmla="*/ 15 h 36"/>
                <a:gd name="T86" fmla="*/ 20 w 30"/>
                <a:gd name="T87" fmla="*/ 15 h 36"/>
                <a:gd name="T88" fmla="*/ 12 w 30"/>
                <a:gd name="T89" fmla="*/ 13 h 36"/>
                <a:gd name="T90" fmla="*/ 11 w 30"/>
                <a:gd name="T91" fmla="*/ 12 h 36"/>
                <a:gd name="T92" fmla="*/ 11 w 30"/>
                <a:gd name="T93" fmla="*/ 10 h 36"/>
                <a:gd name="T94" fmla="*/ 11 w 30"/>
                <a:gd name="T95" fmla="*/ 10 h 36"/>
                <a:gd name="T96" fmla="*/ 11 w 30"/>
                <a:gd name="T97" fmla="*/ 9 h 36"/>
                <a:gd name="T98" fmla="*/ 12 w 30"/>
                <a:gd name="T99" fmla="*/ 8 h 36"/>
                <a:gd name="T100" fmla="*/ 15 w 30"/>
                <a:gd name="T101" fmla="*/ 6 h 36"/>
                <a:gd name="T102" fmla="*/ 15 w 30"/>
                <a:gd name="T103" fmla="*/ 6 h 36"/>
                <a:gd name="T104" fmla="*/ 18 w 30"/>
                <a:gd name="T105" fmla="*/ 6 h 36"/>
                <a:gd name="T106" fmla="*/ 20 w 30"/>
                <a:gd name="T107" fmla="*/ 8 h 36"/>
                <a:gd name="T108" fmla="*/ 21 w 30"/>
                <a:gd name="T109" fmla="*/ 10 h 36"/>
                <a:gd name="T110" fmla="*/ 22 w 30"/>
                <a:gd name="T111" fmla="*/ 12 h 36"/>
                <a:gd name="T112" fmla="*/ 30 w 30"/>
                <a:gd name="T113" fmla="*/ 12 h 36"/>
                <a:gd name="T114" fmla="*/ 30 w 30"/>
                <a:gd name="T115" fmla="*/ 12 h 36"/>
                <a:gd name="T116" fmla="*/ 29 w 30"/>
                <a:gd name="T117" fmla="*/ 6 h 36"/>
                <a:gd name="T118" fmla="*/ 26 w 30"/>
                <a:gd name="T119" fmla="*/ 3 h 36"/>
                <a:gd name="T120" fmla="*/ 22 w 30"/>
                <a:gd name="T121" fmla="*/ 0 h 36"/>
                <a:gd name="T122" fmla="*/ 16 w 30"/>
                <a:gd name="T123" fmla="*/ 0 h 36"/>
                <a:gd name="T124" fmla="*/ 16 w 30"/>
                <a:gd name="T125" fmla="*/ 0 h 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2" y="20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4" y="33"/>
                  </a:lnTo>
                  <a:lnTo>
                    <a:pt x="10" y="35"/>
                  </a:lnTo>
                  <a:lnTo>
                    <a:pt x="16" y="36"/>
                  </a:lnTo>
                  <a:lnTo>
                    <a:pt x="22" y="35"/>
                  </a:lnTo>
                  <a:lnTo>
                    <a:pt x="27" y="33"/>
                  </a:lnTo>
                  <a:lnTo>
                    <a:pt x="29" y="30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9" y="20"/>
                  </a:lnTo>
                  <a:lnTo>
                    <a:pt x="26" y="17"/>
                  </a:lnTo>
                  <a:lnTo>
                    <a:pt x="20" y="15"/>
                  </a:lnTo>
                  <a:lnTo>
                    <a:pt x="12" y="13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2" y="12"/>
                  </a:lnTo>
                  <a:lnTo>
                    <a:pt x="30" y="12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86" name="Freeform 11"/>
            <p:cNvSpPr>
              <a:spLocks noEditPoints="1"/>
            </p:cNvSpPr>
            <p:nvPr userDrawn="1"/>
          </p:nvSpPr>
          <p:spPr bwMode="auto">
            <a:xfrm>
              <a:off x="689" y="4236"/>
              <a:ext cx="31" cy="36"/>
            </a:xfrm>
            <a:custGeom>
              <a:avLst/>
              <a:gdLst>
                <a:gd name="T0" fmla="*/ 16 w 31"/>
                <a:gd name="T1" fmla="*/ 8 h 36"/>
                <a:gd name="T2" fmla="*/ 20 w 31"/>
                <a:gd name="T3" fmla="*/ 9 h 36"/>
                <a:gd name="T4" fmla="*/ 21 w 31"/>
                <a:gd name="T5" fmla="*/ 13 h 36"/>
                <a:gd name="T6" fmla="*/ 20 w 31"/>
                <a:gd name="T7" fmla="*/ 13 h 36"/>
                <a:gd name="T8" fmla="*/ 14 w 31"/>
                <a:gd name="T9" fmla="*/ 14 h 36"/>
                <a:gd name="T10" fmla="*/ 8 w 31"/>
                <a:gd name="T11" fmla="*/ 16 h 36"/>
                <a:gd name="T12" fmla="*/ 4 w 31"/>
                <a:gd name="T13" fmla="*/ 18 h 36"/>
                <a:gd name="T14" fmla="*/ 1 w 31"/>
                <a:gd name="T15" fmla="*/ 22 h 36"/>
                <a:gd name="T16" fmla="*/ 0 w 31"/>
                <a:gd name="T17" fmla="*/ 27 h 36"/>
                <a:gd name="T18" fmla="*/ 3 w 31"/>
                <a:gd name="T19" fmla="*/ 33 h 36"/>
                <a:gd name="T20" fmla="*/ 13 w 31"/>
                <a:gd name="T21" fmla="*/ 36 h 36"/>
                <a:gd name="T22" fmla="*/ 16 w 31"/>
                <a:gd name="T23" fmla="*/ 36 h 36"/>
                <a:gd name="T24" fmla="*/ 20 w 31"/>
                <a:gd name="T25" fmla="*/ 33 h 36"/>
                <a:gd name="T26" fmla="*/ 22 w 31"/>
                <a:gd name="T27" fmla="*/ 31 h 36"/>
                <a:gd name="T28" fmla="*/ 22 w 31"/>
                <a:gd name="T29" fmla="*/ 32 h 36"/>
                <a:gd name="T30" fmla="*/ 31 w 31"/>
                <a:gd name="T31" fmla="*/ 35 h 36"/>
                <a:gd name="T32" fmla="*/ 30 w 31"/>
                <a:gd name="T33" fmla="*/ 32 h 36"/>
                <a:gd name="T34" fmla="*/ 30 w 31"/>
                <a:gd name="T35" fmla="*/ 14 h 36"/>
                <a:gd name="T36" fmla="*/ 30 w 31"/>
                <a:gd name="T37" fmla="*/ 9 h 36"/>
                <a:gd name="T38" fmla="*/ 29 w 31"/>
                <a:gd name="T39" fmla="*/ 5 h 36"/>
                <a:gd name="T40" fmla="*/ 25 w 31"/>
                <a:gd name="T41" fmla="*/ 1 h 36"/>
                <a:gd name="T42" fmla="*/ 17 w 31"/>
                <a:gd name="T43" fmla="*/ 0 h 36"/>
                <a:gd name="T44" fmla="*/ 12 w 31"/>
                <a:gd name="T45" fmla="*/ 0 h 36"/>
                <a:gd name="T46" fmla="*/ 6 w 31"/>
                <a:gd name="T47" fmla="*/ 2 h 36"/>
                <a:gd name="T48" fmla="*/ 3 w 31"/>
                <a:gd name="T49" fmla="*/ 5 h 36"/>
                <a:gd name="T50" fmla="*/ 9 w 31"/>
                <a:gd name="T51" fmla="*/ 11 h 36"/>
                <a:gd name="T52" fmla="*/ 11 w 31"/>
                <a:gd name="T53" fmla="*/ 10 h 36"/>
                <a:gd name="T54" fmla="*/ 16 w 31"/>
                <a:gd name="T55" fmla="*/ 8 h 36"/>
                <a:gd name="T56" fmla="*/ 21 w 31"/>
                <a:gd name="T57" fmla="*/ 20 h 36"/>
                <a:gd name="T58" fmla="*/ 20 w 31"/>
                <a:gd name="T59" fmla="*/ 25 h 36"/>
                <a:gd name="T60" fmla="*/ 18 w 31"/>
                <a:gd name="T61" fmla="*/ 29 h 36"/>
                <a:gd name="T62" fmla="*/ 15 w 31"/>
                <a:gd name="T63" fmla="*/ 29 h 36"/>
                <a:gd name="T64" fmla="*/ 11 w 31"/>
                <a:gd name="T65" fmla="*/ 28 h 36"/>
                <a:gd name="T66" fmla="*/ 9 w 31"/>
                <a:gd name="T67" fmla="*/ 26 h 36"/>
                <a:gd name="T68" fmla="*/ 9 w 31"/>
                <a:gd name="T69" fmla="*/ 22 h 36"/>
                <a:gd name="T70" fmla="*/ 16 w 31"/>
                <a:gd name="T71" fmla="*/ 20 h 36"/>
                <a:gd name="T72" fmla="*/ 21 w 31"/>
                <a:gd name="T73" fmla="*/ 2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" h="36">
                  <a:moveTo>
                    <a:pt x="16" y="8"/>
                  </a:moveTo>
                  <a:lnTo>
                    <a:pt x="16" y="8"/>
                  </a:lnTo>
                  <a:lnTo>
                    <a:pt x="18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14" y="14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7" y="35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1"/>
                  </a:lnTo>
                  <a:lnTo>
                    <a:pt x="22" y="32"/>
                  </a:lnTo>
                  <a:lnTo>
                    <a:pt x="22" y="35"/>
                  </a:lnTo>
                  <a:lnTo>
                    <a:pt x="31" y="35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0" y="14"/>
                  </a:lnTo>
                  <a:lnTo>
                    <a:pt x="30" y="9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6" y="8"/>
                  </a:lnTo>
                  <a:close/>
                  <a:moveTo>
                    <a:pt x="21" y="20"/>
                  </a:moveTo>
                  <a:lnTo>
                    <a:pt x="21" y="20"/>
                  </a:lnTo>
                  <a:lnTo>
                    <a:pt x="20" y="25"/>
                  </a:lnTo>
                  <a:lnTo>
                    <a:pt x="19" y="28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6" y="20"/>
                  </a:lnTo>
                  <a:lnTo>
                    <a:pt x="21" y="19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87" name="Freeform 12"/>
            <p:cNvSpPr>
              <a:spLocks noEditPoints="1"/>
            </p:cNvSpPr>
            <p:nvPr userDrawn="1"/>
          </p:nvSpPr>
          <p:spPr bwMode="auto">
            <a:xfrm>
              <a:off x="724" y="4236"/>
              <a:ext cx="37" cy="50"/>
            </a:xfrm>
            <a:custGeom>
              <a:avLst/>
              <a:gdLst>
                <a:gd name="T0" fmla="*/ 25 w 37"/>
                <a:gd name="T1" fmla="*/ 1 h 50"/>
                <a:gd name="T2" fmla="*/ 19 w 37"/>
                <a:gd name="T3" fmla="*/ 0 h 50"/>
                <a:gd name="T4" fmla="*/ 8 w 37"/>
                <a:gd name="T5" fmla="*/ 3 h 50"/>
                <a:gd name="T6" fmla="*/ 4 w 37"/>
                <a:gd name="T7" fmla="*/ 12 h 50"/>
                <a:gd name="T8" fmla="*/ 5 w 37"/>
                <a:gd name="T9" fmla="*/ 15 h 50"/>
                <a:gd name="T10" fmla="*/ 7 w 37"/>
                <a:gd name="T11" fmla="*/ 20 h 50"/>
                <a:gd name="T12" fmla="*/ 10 w 37"/>
                <a:gd name="T13" fmla="*/ 22 h 50"/>
                <a:gd name="T14" fmla="*/ 4 w 37"/>
                <a:gd name="T15" fmla="*/ 26 h 50"/>
                <a:gd name="T16" fmla="*/ 4 w 37"/>
                <a:gd name="T17" fmla="*/ 28 h 50"/>
                <a:gd name="T18" fmla="*/ 8 w 37"/>
                <a:gd name="T19" fmla="*/ 32 h 50"/>
                <a:gd name="T20" fmla="*/ 5 w 37"/>
                <a:gd name="T21" fmla="*/ 33 h 50"/>
                <a:gd name="T22" fmla="*/ 0 w 37"/>
                <a:gd name="T23" fmla="*/ 37 h 50"/>
                <a:gd name="T24" fmla="*/ 0 w 37"/>
                <a:gd name="T25" fmla="*/ 40 h 50"/>
                <a:gd name="T26" fmla="*/ 1 w 37"/>
                <a:gd name="T27" fmla="*/ 44 h 50"/>
                <a:gd name="T28" fmla="*/ 11 w 37"/>
                <a:gd name="T29" fmla="*/ 49 h 50"/>
                <a:gd name="T30" fmla="*/ 18 w 37"/>
                <a:gd name="T31" fmla="*/ 50 h 50"/>
                <a:gd name="T32" fmla="*/ 31 w 37"/>
                <a:gd name="T33" fmla="*/ 47 h 50"/>
                <a:gd name="T34" fmla="*/ 36 w 37"/>
                <a:gd name="T35" fmla="*/ 38 h 50"/>
                <a:gd name="T36" fmla="*/ 35 w 37"/>
                <a:gd name="T37" fmla="*/ 34 h 50"/>
                <a:gd name="T38" fmla="*/ 32 w 37"/>
                <a:gd name="T39" fmla="*/ 31 h 50"/>
                <a:gd name="T40" fmla="*/ 20 w 37"/>
                <a:gd name="T41" fmla="*/ 28 h 50"/>
                <a:gd name="T42" fmla="*/ 13 w 37"/>
                <a:gd name="T43" fmla="*/ 27 h 50"/>
                <a:gd name="T44" fmla="*/ 12 w 37"/>
                <a:gd name="T45" fmla="*/ 26 h 50"/>
                <a:gd name="T46" fmla="*/ 13 w 37"/>
                <a:gd name="T47" fmla="*/ 25 h 50"/>
                <a:gd name="T48" fmla="*/ 20 w 37"/>
                <a:gd name="T49" fmla="*/ 24 h 50"/>
                <a:gd name="T50" fmla="*/ 25 w 37"/>
                <a:gd name="T51" fmla="*/ 22 h 50"/>
                <a:gd name="T52" fmla="*/ 31 w 37"/>
                <a:gd name="T53" fmla="*/ 17 h 50"/>
                <a:gd name="T54" fmla="*/ 32 w 37"/>
                <a:gd name="T55" fmla="*/ 14 h 50"/>
                <a:gd name="T56" fmla="*/ 30 w 37"/>
                <a:gd name="T57" fmla="*/ 8 h 50"/>
                <a:gd name="T58" fmla="*/ 37 w 37"/>
                <a:gd name="T59" fmla="*/ 1 h 50"/>
                <a:gd name="T60" fmla="*/ 25 w 37"/>
                <a:gd name="T61" fmla="*/ 1 h 50"/>
                <a:gd name="T62" fmla="*/ 24 w 37"/>
                <a:gd name="T63" fmla="*/ 12 h 50"/>
                <a:gd name="T64" fmla="*/ 22 w 37"/>
                <a:gd name="T65" fmla="*/ 16 h 50"/>
                <a:gd name="T66" fmla="*/ 18 w 37"/>
                <a:gd name="T67" fmla="*/ 17 h 50"/>
                <a:gd name="T68" fmla="*/ 15 w 37"/>
                <a:gd name="T69" fmla="*/ 17 h 50"/>
                <a:gd name="T70" fmla="*/ 12 w 37"/>
                <a:gd name="T71" fmla="*/ 14 h 50"/>
                <a:gd name="T72" fmla="*/ 11 w 37"/>
                <a:gd name="T73" fmla="*/ 12 h 50"/>
                <a:gd name="T74" fmla="*/ 13 w 37"/>
                <a:gd name="T75" fmla="*/ 9 h 50"/>
                <a:gd name="T76" fmla="*/ 18 w 37"/>
                <a:gd name="T77" fmla="*/ 6 h 50"/>
                <a:gd name="T78" fmla="*/ 20 w 37"/>
                <a:gd name="T79" fmla="*/ 8 h 50"/>
                <a:gd name="T80" fmla="*/ 23 w 37"/>
                <a:gd name="T81" fmla="*/ 10 h 50"/>
                <a:gd name="T82" fmla="*/ 24 w 37"/>
                <a:gd name="T83" fmla="*/ 12 h 50"/>
                <a:gd name="T84" fmla="*/ 26 w 37"/>
                <a:gd name="T85" fmla="*/ 40 h 50"/>
                <a:gd name="T86" fmla="*/ 24 w 37"/>
                <a:gd name="T87" fmla="*/ 43 h 50"/>
                <a:gd name="T88" fmla="*/ 18 w 37"/>
                <a:gd name="T89" fmla="*/ 44 h 50"/>
                <a:gd name="T90" fmla="*/ 14 w 37"/>
                <a:gd name="T91" fmla="*/ 44 h 50"/>
                <a:gd name="T92" fmla="*/ 9 w 37"/>
                <a:gd name="T93" fmla="*/ 41 h 50"/>
                <a:gd name="T94" fmla="*/ 8 w 37"/>
                <a:gd name="T95" fmla="*/ 40 h 50"/>
                <a:gd name="T96" fmla="*/ 10 w 37"/>
                <a:gd name="T97" fmla="*/ 36 h 50"/>
                <a:gd name="T98" fmla="*/ 17 w 37"/>
                <a:gd name="T99" fmla="*/ 35 h 50"/>
                <a:gd name="T100" fmla="*/ 18 w 37"/>
                <a:gd name="T101" fmla="*/ 35 h 50"/>
                <a:gd name="T102" fmla="*/ 22 w 37"/>
                <a:gd name="T103" fmla="*/ 35 h 50"/>
                <a:gd name="T104" fmla="*/ 26 w 37"/>
                <a:gd name="T105" fmla="*/ 37 h 50"/>
                <a:gd name="T106" fmla="*/ 26 w 37"/>
                <a:gd name="T107" fmla="*/ 40 h 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7" h="50">
                  <a:moveTo>
                    <a:pt x="25" y="1"/>
                  </a:moveTo>
                  <a:lnTo>
                    <a:pt x="25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8"/>
                  </a:lnTo>
                  <a:lnTo>
                    <a:pt x="4" y="12"/>
                  </a:lnTo>
                  <a:lnTo>
                    <a:pt x="5" y="15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5" y="47"/>
                  </a:lnTo>
                  <a:lnTo>
                    <a:pt x="11" y="49"/>
                  </a:lnTo>
                  <a:lnTo>
                    <a:pt x="18" y="50"/>
                  </a:lnTo>
                  <a:lnTo>
                    <a:pt x="25" y="49"/>
                  </a:lnTo>
                  <a:lnTo>
                    <a:pt x="31" y="47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5" y="34"/>
                  </a:lnTo>
                  <a:lnTo>
                    <a:pt x="32" y="31"/>
                  </a:lnTo>
                  <a:lnTo>
                    <a:pt x="27" y="29"/>
                  </a:lnTo>
                  <a:lnTo>
                    <a:pt x="20" y="28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3" y="25"/>
                  </a:lnTo>
                  <a:lnTo>
                    <a:pt x="15" y="24"/>
                  </a:lnTo>
                  <a:lnTo>
                    <a:pt x="20" y="24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31" y="17"/>
                  </a:lnTo>
                  <a:lnTo>
                    <a:pt x="32" y="14"/>
                  </a:lnTo>
                  <a:lnTo>
                    <a:pt x="31" y="10"/>
                  </a:lnTo>
                  <a:lnTo>
                    <a:pt x="30" y="8"/>
                  </a:lnTo>
                  <a:lnTo>
                    <a:pt x="37" y="8"/>
                  </a:lnTo>
                  <a:lnTo>
                    <a:pt x="37" y="1"/>
                  </a:lnTo>
                  <a:lnTo>
                    <a:pt x="25" y="1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4" y="12"/>
                  </a:lnTo>
                  <a:close/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4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1" y="43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10" y="36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4" y="36"/>
                  </a:lnTo>
                  <a:lnTo>
                    <a:pt x="26" y="37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88" name="Freeform 13"/>
            <p:cNvSpPr>
              <a:spLocks noEditPoints="1"/>
            </p:cNvSpPr>
            <p:nvPr userDrawn="1"/>
          </p:nvSpPr>
          <p:spPr bwMode="auto">
            <a:xfrm>
              <a:off x="764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8 w 33"/>
                <a:gd name="T17" fmla="*/ 0 h 36"/>
                <a:gd name="T18" fmla="*/ 18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2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2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89" name="Freeform 14"/>
            <p:cNvSpPr>
              <a:spLocks/>
            </p:cNvSpPr>
            <p:nvPr userDrawn="1"/>
          </p:nvSpPr>
          <p:spPr bwMode="auto">
            <a:xfrm>
              <a:off x="803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2 w 32"/>
                <a:gd name="T15" fmla="*/ 11 h 35"/>
                <a:gd name="T16" fmla="*/ 13 w 32"/>
                <a:gd name="T17" fmla="*/ 9 h 35"/>
                <a:gd name="T18" fmla="*/ 16 w 32"/>
                <a:gd name="T19" fmla="*/ 8 h 35"/>
                <a:gd name="T20" fmla="*/ 16 w 32"/>
                <a:gd name="T21" fmla="*/ 8 h 35"/>
                <a:gd name="T22" fmla="*/ 20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3 w 32"/>
                <a:gd name="T29" fmla="*/ 17 h 35"/>
                <a:gd name="T30" fmla="*/ 23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2 w 32"/>
                <a:gd name="T39" fmla="*/ 9 h 35"/>
                <a:gd name="T40" fmla="*/ 29 w 32"/>
                <a:gd name="T41" fmla="*/ 5 h 35"/>
                <a:gd name="T42" fmla="*/ 29 w 32"/>
                <a:gd name="T43" fmla="*/ 5 h 35"/>
                <a:gd name="T44" fmla="*/ 28 w 32"/>
                <a:gd name="T45" fmla="*/ 3 h 35"/>
                <a:gd name="T46" fmla="*/ 26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6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9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0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3" y="17"/>
                  </a:lnTo>
                  <a:lnTo>
                    <a:pt x="23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90" name="Freeform 15"/>
            <p:cNvSpPr>
              <a:spLocks/>
            </p:cNvSpPr>
            <p:nvPr userDrawn="1"/>
          </p:nvSpPr>
          <p:spPr bwMode="auto">
            <a:xfrm>
              <a:off x="840" y="4226"/>
              <a:ext cx="24" cy="46"/>
            </a:xfrm>
            <a:custGeom>
              <a:avLst/>
              <a:gdLst>
                <a:gd name="T0" fmla="*/ 15 w 24"/>
                <a:gd name="T1" fmla="*/ 0 h 46"/>
                <a:gd name="T2" fmla="*/ 6 w 24"/>
                <a:gd name="T3" fmla="*/ 0 h 46"/>
                <a:gd name="T4" fmla="*/ 6 w 24"/>
                <a:gd name="T5" fmla="*/ 11 h 46"/>
                <a:gd name="T6" fmla="*/ 0 w 24"/>
                <a:gd name="T7" fmla="*/ 11 h 46"/>
                <a:gd name="T8" fmla="*/ 0 w 24"/>
                <a:gd name="T9" fmla="*/ 18 h 46"/>
                <a:gd name="T10" fmla="*/ 5 w 24"/>
                <a:gd name="T11" fmla="*/ 18 h 46"/>
                <a:gd name="T12" fmla="*/ 5 w 24"/>
                <a:gd name="T13" fmla="*/ 31 h 46"/>
                <a:gd name="T14" fmla="*/ 5 w 24"/>
                <a:gd name="T15" fmla="*/ 31 h 46"/>
                <a:gd name="T16" fmla="*/ 5 w 24"/>
                <a:gd name="T17" fmla="*/ 35 h 46"/>
                <a:gd name="T18" fmla="*/ 5 w 24"/>
                <a:gd name="T19" fmla="*/ 35 h 46"/>
                <a:gd name="T20" fmla="*/ 5 w 24"/>
                <a:gd name="T21" fmla="*/ 40 h 46"/>
                <a:gd name="T22" fmla="*/ 7 w 24"/>
                <a:gd name="T23" fmla="*/ 43 h 46"/>
                <a:gd name="T24" fmla="*/ 7 w 24"/>
                <a:gd name="T25" fmla="*/ 43 h 46"/>
                <a:gd name="T26" fmla="*/ 11 w 24"/>
                <a:gd name="T27" fmla="*/ 45 h 46"/>
                <a:gd name="T28" fmla="*/ 15 w 24"/>
                <a:gd name="T29" fmla="*/ 46 h 46"/>
                <a:gd name="T30" fmla="*/ 15 w 24"/>
                <a:gd name="T31" fmla="*/ 46 h 46"/>
                <a:gd name="T32" fmla="*/ 19 w 24"/>
                <a:gd name="T33" fmla="*/ 46 h 46"/>
                <a:gd name="T34" fmla="*/ 24 w 24"/>
                <a:gd name="T35" fmla="*/ 44 h 46"/>
                <a:gd name="T36" fmla="*/ 24 w 24"/>
                <a:gd name="T37" fmla="*/ 37 h 46"/>
                <a:gd name="T38" fmla="*/ 24 w 24"/>
                <a:gd name="T39" fmla="*/ 37 h 46"/>
                <a:gd name="T40" fmla="*/ 18 w 24"/>
                <a:gd name="T41" fmla="*/ 38 h 46"/>
                <a:gd name="T42" fmla="*/ 18 w 24"/>
                <a:gd name="T43" fmla="*/ 38 h 46"/>
                <a:gd name="T44" fmla="*/ 16 w 24"/>
                <a:gd name="T45" fmla="*/ 38 h 46"/>
                <a:gd name="T46" fmla="*/ 15 w 24"/>
                <a:gd name="T47" fmla="*/ 38 h 46"/>
                <a:gd name="T48" fmla="*/ 15 w 24"/>
                <a:gd name="T49" fmla="*/ 34 h 46"/>
                <a:gd name="T50" fmla="*/ 15 w 24"/>
                <a:gd name="T51" fmla="*/ 34 h 46"/>
                <a:gd name="T52" fmla="*/ 15 w 24"/>
                <a:gd name="T53" fmla="*/ 31 h 46"/>
                <a:gd name="T54" fmla="*/ 15 w 24"/>
                <a:gd name="T55" fmla="*/ 18 h 46"/>
                <a:gd name="T56" fmla="*/ 23 w 24"/>
                <a:gd name="T57" fmla="*/ 18 h 46"/>
                <a:gd name="T58" fmla="*/ 23 w 24"/>
                <a:gd name="T59" fmla="*/ 11 h 46"/>
                <a:gd name="T60" fmla="*/ 15 w 24"/>
                <a:gd name="T61" fmla="*/ 11 h 46"/>
                <a:gd name="T62" fmla="*/ 15 w 24"/>
                <a:gd name="T63" fmla="*/ 0 h 46"/>
                <a:gd name="T64" fmla="*/ 15 w 24"/>
                <a:gd name="T65" fmla="*/ 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" h="46">
                  <a:moveTo>
                    <a:pt x="15" y="0"/>
                  </a:moveTo>
                  <a:lnTo>
                    <a:pt x="6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40"/>
                  </a:lnTo>
                  <a:lnTo>
                    <a:pt x="7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9" y="46"/>
                  </a:lnTo>
                  <a:lnTo>
                    <a:pt x="24" y="44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5" y="31"/>
                  </a:lnTo>
                  <a:lnTo>
                    <a:pt x="15" y="18"/>
                  </a:lnTo>
                  <a:lnTo>
                    <a:pt x="23" y="18"/>
                  </a:lnTo>
                  <a:lnTo>
                    <a:pt x="23" y="11"/>
                  </a:lnTo>
                  <a:lnTo>
                    <a:pt x="15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91" name="Freeform 16"/>
            <p:cNvSpPr>
              <a:spLocks/>
            </p:cNvSpPr>
            <p:nvPr userDrawn="1"/>
          </p:nvSpPr>
          <p:spPr bwMode="auto">
            <a:xfrm>
              <a:off x="869" y="4237"/>
              <a:ext cx="32" cy="35"/>
            </a:xfrm>
            <a:custGeom>
              <a:avLst/>
              <a:gdLst>
                <a:gd name="T0" fmla="*/ 0 w 32"/>
                <a:gd name="T1" fmla="*/ 20 h 35"/>
                <a:gd name="T2" fmla="*/ 0 w 32"/>
                <a:gd name="T3" fmla="*/ 20 h 35"/>
                <a:gd name="T4" fmla="*/ 0 w 32"/>
                <a:gd name="T5" fmla="*/ 25 h 35"/>
                <a:gd name="T6" fmla="*/ 1 w 32"/>
                <a:gd name="T7" fmla="*/ 28 h 35"/>
                <a:gd name="T8" fmla="*/ 1 w 32"/>
                <a:gd name="T9" fmla="*/ 28 h 35"/>
                <a:gd name="T10" fmla="*/ 3 w 32"/>
                <a:gd name="T11" fmla="*/ 31 h 35"/>
                <a:gd name="T12" fmla="*/ 5 w 32"/>
                <a:gd name="T13" fmla="*/ 33 h 35"/>
                <a:gd name="T14" fmla="*/ 9 w 32"/>
                <a:gd name="T15" fmla="*/ 34 h 35"/>
                <a:gd name="T16" fmla="*/ 13 w 32"/>
                <a:gd name="T17" fmla="*/ 35 h 35"/>
                <a:gd name="T18" fmla="*/ 13 w 32"/>
                <a:gd name="T19" fmla="*/ 35 h 35"/>
                <a:gd name="T20" fmla="*/ 16 w 32"/>
                <a:gd name="T21" fmla="*/ 35 h 35"/>
                <a:gd name="T22" fmla="*/ 18 w 32"/>
                <a:gd name="T23" fmla="*/ 34 h 35"/>
                <a:gd name="T24" fmla="*/ 21 w 32"/>
                <a:gd name="T25" fmla="*/ 32 h 35"/>
                <a:gd name="T26" fmla="*/ 23 w 32"/>
                <a:gd name="T27" fmla="*/ 30 h 35"/>
                <a:gd name="T28" fmla="*/ 23 w 32"/>
                <a:gd name="T29" fmla="*/ 30 h 35"/>
                <a:gd name="T30" fmla="*/ 24 w 32"/>
                <a:gd name="T31" fmla="*/ 34 h 35"/>
                <a:gd name="T32" fmla="*/ 32 w 32"/>
                <a:gd name="T33" fmla="*/ 34 h 35"/>
                <a:gd name="T34" fmla="*/ 32 w 32"/>
                <a:gd name="T35" fmla="*/ 34 h 35"/>
                <a:gd name="T36" fmla="*/ 31 w 32"/>
                <a:gd name="T37" fmla="*/ 33 h 35"/>
                <a:gd name="T38" fmla="*/ 31 w 32"/>
                <a:gd name="T39" fmla="*/ 33 h 35"/>
                <a:gd name="T40" fmla="*/ 31 w 32"/>
                <a:gd name="T41" fmla="*/ 29 h 35"/>
                <a:gd name="T42" fmla="*/ 31 w 32"/>
                <a:gd name="T43" fmla="*/ 29 h 35"/>
                <a:gd name="T44" fmla="*/ 31 w 32"/>
                <a:gd name="T45" fmla="*/ 26 h 35"/>
                <a:gd name="T46" fmla="*/ 31 w 32"/>
                <a:gd name="T47" fmla="*/ 24 h 35"/>
                <a:gd name="T48" fmla="*/ 31 w 32"/>
                <a:gd name="T49" fmla="*/ 0 h 35"/>
                <a:gd name="T50" fmla="*/ 22 w 32"/>
                <a:gd name="T51" fmla="*/ 0 h 35"/>
                <a:gd name="T52" fmla="*/ 22 w 32"/>
                <a:gd name="T53" fmla="*/ 18 h 35"/>
                <a:gd name="T54" fmla="*/ 22 w 32"/>
                <a:gd name="T55" fmla="*/ 18 h 35"/>
                <a:gd name="T56" fmla="*/ 22 w 32"/>
                <a:gd name="T57" fmla="*/ 23 h 35"/>
                <a:gd name="T58" fmla="*/ 21 w 32"/>
                <a:gd name="T59" fmla="*/ 25 h 35"/>
                <a:gd name="T60" fmla="*/ 18 w 32"/>
                <a:gd name="T61" fmla="*/ 27 h 35"/>
                <a:gd name="T62" fmla="*/ 15 w 32"/>
                <a:gd name="T63" fmla="*/ 27 h 35"/>
                <a:gd name="T64" fmla="*/ 15 w 32"/>
                <a:gd name="T65" fmla="*/ 27 h 35"/>
                <a:gd name="T66" fmla="*/ 13 w 32"/>
                <a:gd name="T67" fmla="*/ 27 h 35"/>
                <a:gd name="T68" fmla="*/ 11 w 32"/>
                <a:gd name="T69" fmla="*/ 26 h 35"/>
                <a:gd name="T70" fmla="*/ 10 w 32"/>
                <a:gd name="T71" fmla="*/ 23 h 35"/>
                <a:gd name="T72" fmla="*/ 10 w 32"/>
                <a:gd name="T73" fmla="*/ 19 h 35"/>
                <a:gd name="T74" fmla="*/ 10 w 32"/>
                <a:gd name="T75" fmla="*/ 0 h 35"/>
                <a:gd name="T76" fmla="*/ 0 w 32"/>
                <a:gd name="T77" fmla="*/ 0 h 35"/>
                <a:gd name="T78" fmla="*/ 0 w 32"/>
                <a:gd name="T79" fmla="*/ 20 h 35"/>
                <a:gd name="T80" fmla="*/ 0 w 32"/>
                <a:gd name="T81" fmla="*/ 20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2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9" y="34"/>
                  </a:lnTo>
                  <a:lnTo>
                    <a:pt x="13" y="35"/>
                  </a:lnTo>
                  <a:lnTo>
                    <a:pt x="16" y="35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3" y="30"/>
                  </a:lnTo>
                  <a:lnTo>
                    <a:pt x="24" y="34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22" y="18"/>
                  </a:lnTo>
                  <a:lnTo>
                    <a:pt x="22" y="23"/>
                  </a:lnTo>
                  <a:lnTo>
                    <a:pt x="21" y="25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1" y="26"/>
                  </a:lnTo>
                  <a:lnTo>
                    <a:pt x="10" y="23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92" name="Freeform 17"/>
            <p:cNvSpPr>
              <a:spLocks/>
            </p:cNvSpPr>
            <p:nvPr userDrawn="1"/>
          </p:nvSpPr>
          <p:spPr bwMode="auto">
            <a:xfrm>
              <a:off x="910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0 w 22"/>
                <a:gd name="T5" fmla="*/ 12 h 35"/>
                <a:gd name="T6" fmla="*/ 0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1 w 22"/>
                <a:gd name="T17" fmla="*/ 11 h 35"/>
                <a:gd name="T18" fmla="*/ 13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1 w 22"/>
                <a:gd name="T43" fmla="*/ 4 h 35"/>
                <a:gd name="T44" fmla="*/ 9 w 22"/>
                <a:gd name="T45" fmla="*/ 8 h 35"/>
                <a:gd name="T46" fmla="*/ 9 w 22"/>
                <a:gd name="T47" fmla="*/ 8 h 35"/>
                <a:gd name="T48" fmla="*/ 9 w 22"/>
                <a:gd name="T49" fmla="*/ 6 h 35"/>
                <a:gd name="T50" fmla="*/ 9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0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93" name="Freeform 18"/>
            <p:cNvSpPr>
              <a:spLocks/>
            </p:cNvSpPr>
            <p:nvPr userDrawn="1"/>
          </p:nvSpPr>
          <p:spPr bwMode="auto">
            <a:xfrm>
              <a:off x="949" y="4221"/>
              <a:ext cx="24" cy="50"/>
            </a:xfrm>
            <a:custGeom>
              <a:avLst/>
              <a:gdLst>
                <a:gd name="T0" fmla="*/ 14 w 24"/>
                <a:gd name="T1" fmla="*/ 15 h 50"/>
                <a:gd name="T2" fmla="*/ 14 w 24"/>
                <a:gd name="T3" fmla="*/ 15 h 50"/>
                <a:gd name="T4" fmla="*/ 15 w 24"/>
                <a:gd name="T5" fmla="*/ 10 h 50"/>
                <a:gd name="T6" fmla="*/ 16 w 24"/>
                <a:gd name="T7" fmla="*/ 9 h 50"/>
                <a:gd name="T8" fmla="*/ 17 w 24"/>
                <a:gd name="T9" fmla="*/ 8 h 50"/>
                <a:gd name="T10" fmla="*/ 17 w 24"/>
                <a:gd name="T11" fmla="*/ 8 h 50"/>
                <a:gd name="T12" fmla="*/ 24 w 24"/>
                <a:gd name="T13" fmla="*/ 9 h 50"/>
                <a:gd name="T14" fmla="*/ 24 w 24"/>
                <a:gd name="T15" fmla="*/ 2 h 50"/>
                <a:gd name="T16" fmla="*/ 24 w 24"/>
                <a:gd name="T17" fmla="*/ 2 h 50"/>
                <a:gd name="T18" fmla="*/ 19 w 24"/>
                <a:gd name="T19" fmla="*/ 0 h 50"/>
                <a:gd name="T20" fmla="*/ 16 w 24"/>
                <a:gd name="T21" fmla="*/ 0 h 50"/>
                <a:gd name="T22" fmla="*/ 16 w 24"/>
                <a:gd name="T23" fmla="*/ 0 h 50"/>
                <a:gd name="T24" fmla="*/ 12 w 24"/>
                <a:gd name="T25" fmla="*/ 1 h 50"/>
                <a:gd name="T26" fmla="*/ 10 w 24"/>
                <a:gd name="T27" fmla="*/ 2 h 50"/>
                <a:gd name="T28" fmla="*/ 10 w 24"/>
                <a:gd name="T29" fmla="*/ 2 h 50"/>
                <a:gd name="T30" fmla="*/ 8 w 24"/>
                <a:gd name="T31" fmla="*/ 3 h 50"/>
                <a:gd name="T32" fmla="*/ 5 w 24"/>
                <a:gd name="T33" fmla="*/ 7 h 50"/>
                <a:gd name="T34" fmla="*/ 5 w 24"/>
                <a:gd name="T35" fmla="*/ 10 h 50"/>
                <a:gd name="T36" fmla="*/ 4 w 24"/>
                <a:gd name="T37" fmla="*/ 14 h 50"/>
                <a:gd name="T38" fmla="*/ 4 w 24"/>
                <a:gd name="T39" fmla="*/ 16 h 50"/>
                <a:gd name="T40" fmla="*/ 0 w 24"/>
                <a:gd name="T41" fmla="*/ 16 h 50"/>
                <a:gd name="T42" fmla="*/ 0 w 24"/>
                <a:gd name="T43" fmla="*/ 23 h 50"/>
                <a:gd name="T44" fmla="*/ 4 w 24"/>
                <a:gd name="T45" fmla="*/ 23 h 50"/>
                <a:gd name="T46" fmla="*/ 4 w 24"/>
                <a:gd name="T47" fmla="*/ 50 h 50"/>
                <a:gd name="T48" fmla="*/ 14 w 24"/>
                <a:gd name="T49" fmla="*/ 50 h 50"/>
                <a:gd name="T50" fmla="*/ 14 w 24"/>
                <a:gd name="T51" fmla="*/ 23 h 50"/>
                <a:gd name="T52" fmla="*/ 23 w 24"/>
                <a:gd name="T53" fmla="*/ 23 h 50"/>
                <a:gd name="T54" fmla="*/ 23 w 24"/>
                <a:gd name="T55" fmla="*/ 16 h 50"/>
                <a:gd name="T56" fmla="*/ 14 w 24"/>
                <a:gd name="T57" fmla="*/ 16 h 50"/>
                <a:gd name="T58" fmla="*/ 14 w 24"/>
                <a:gd name="T59" fmla="*/ 15 h 50"/>
                <a:gd name="T60" fmla="*/ 14 w 24"/>
                <a:gd name="T61" fmla="*/ 15 h 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" h="50">
                  <a:moveTo>
                    <a:pt x="14" y="15"/>
                  </a:moveTo>
                  <a:lnTo>
                    <a:pt x="14" y="15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24" y="9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7"/>
                  </a:lnTo>
                  <a:lnTo>
                    <a:pt x="5" y="10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50"/>
                  </a:lnTo>
                  <a:lnTo>
                    <a:pt x="14" y="50"/>
                  </a:lnTo>
                  <a:lnTo>
                    <a:pt x="14" y="23"/>
                  </a:lnTo>
                  <a:lnTo>
                    <a:pt x="23" y="23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94" name="Freeform 19"/>
            <p:cNvSpPr>
              <a:spLocks noEditPoints="1"/>
            </p:cNvSpPr>
            <p:nvPr userDrawn="1"/>
          </p:nvSpPr>
          <p:spPr bwMode="auto">
            <a:xfrm>
              <a:off x="976" y="4222"/>
              <a:ext cx="32" cy="50"/>
            </a:xfrm>
            <a:custGeom>
              <a:avLst/>
              <a:gdLst>
                <a:gd name="T0" fmla="*/ 0 w 32"/>
                <a:gd name="T1" fmla="*/ 35 h 50"/>
                <a:gd name="T2" fmla="*/ 1 w 32"/>
                <a:gd name="T3" fmla="*/ 43 h 50"/>
                <a:gd name="T4" fmla="*/ 3 w 32"/>
                <a:gd name="T5" fmla="*/ 46 h 50"/>
                <a:gd name="T6" fmla="*/ 10 w 32"/>
                <a:gd name="T7" fmla="*/ 49 h 50"/>
                <a:gd name="T8" fmla="*/ 13 w 32"/>
                <a:gd name="T9" fmla="*/ 50 h 50"/>
                <a:gd name="T10" fmla="*/ 18 w 32"/>
                <a:gd name="T11" fmla="*/ 49 h 50"/>
                <a:gd name="T12" fmla="*/ 23 w 32"/>
                <a:gd name="T13" fmla="*/ 45 h 50"/>
                <a:gd name="T14" fmla="*/ 24 w 32"/>
                <a:gd name="T15" fmla="*/ 49 h 50"/>
                <a:gd name="T16" fmla="*/ 32 w 32"/>
                <a:gd name="T17" fmla="*/ 49 h 50"/>
                <a:gd name="T18" fmla="*/ 32 w 32"/>
                <a:gd name="T19" fmla="*/ 48 h 50"/>
                <a:gd name="T20" fmla="*/ 31 w 32"/>
                <a:gd name="T21" fmla="*/ 44 h 50"/>
                <a:gd name="T22" fmla="*/ 31 w 32"/>
                <a:gd name="T23" fmla="*/ 39 h 50"/>
                <a:gd name="T24" fmla="*/ 23 w 32"/>
                <a:gd name="T25" fmla="*/ 15 h 50"/>
                <a:gd name="T26" fmla="*/ 23 w 32"/>
                <a:gd name="T27" fmla="*/ 33 h 50"/>
                <a:gd name="T28" fmla="*/ 21 w 32"/>
                <a:gd name="T29" fmla="*/ 40 h 50"/>
                <a:gd name="T30" fmla="*/ 15 w 32"/>
                <a:gd name="T31" fmla="*/ 42 h 50"/>
                <a:gd name="T32" fmla="*/ 13 w 32"/>
                <a:gd name="T33" fmla="*/ 42 h 50"/>
                <a:gd name="T34" fmla="*/ 10 w 32"/>
                <a:gd name="T35" fmla="*/ 38 h 50"/>
                <a:gd name="T36" fmla="*/ 10 w 32"/>
                <a:gd name="T37" fmla="*/ 15 h 50"/>
                <a:gd name="T38" fmla="*/ 0 w 32"/>
                <a:gd name="T39" fmla="*/ 35 h 50"/>
                <a:gd name="T40" fmla="*/ 3 w 32"/>
                <a:gd name="T41" fmla="*/ 6 h 50"/>
                <a:gd name="T42" fmla="*/ 3 w 32"/>
                <a:gd name="T43" fmla="*/ 8 h 50"/>
                <a:gd name="T44" fmla="*/ 6 w 32"/>
                <a:gd name="T45" fmla="*/ 10 h 50"/>
                <a:gd name="T46" fmla="*/ 9 w 32"/>
                <a:gd name="T47" fmla="*/ 11 h 50"/>
                <a:gd name="T48" fmla="*/ 12 w 32"/>
                <a:gd name="T49" fmla="*/ 9 h 50"/>
                <a:gd name="T50" fmla="*/ 13 w 32"/>
                <a:gd name="T51" fmla="*/ 6 h 50"/>
                <a:gd name="T52" fmla="*/ 13 w 32"/>
                <a:gd name="T53" fmla="*/ 3 h 50"/>
                <a:gd name="T54" fmla="*/ 11 w 32"/>
                <a:gd name="T55" fmla="*/ 1 h 50"/>
                <a:gd name="T56" fmla="*/ 9 w 32"/>
                <a:gd name="T57" fmla="*/ 0 h 50"/>
                <a:gd name="T58" fmla="*/ 4 w 32"/>
                <a:gd name="T59" fmla="*/ 2 h 50"/>
                <a:gd name="T60" fmla="*/ 3 w 32"/>
                <a:gd name="T61" fmla="*/ 6 h 50"/>
                <a:gd name="T62" fmla="*/ 18 w 32"/>
                <a:gd name="T63" fmla="*/ 6 h 50"/>
                <a:gd name="T64" fmla="*/ 18 w 32"/>
                <a:gd name="T65" fmla="*/ 8 h 50"/>
                <a:gd name="T66" fmla="*/ 22 w 32"/>
                <a:gd name="T67" fmla="*/ 10 h 50"/>
                <a:gd name="T68" fmla="*/ 24 w 32"/>
                <a:gd name="T69" fmla="*/ 11 h 50"/>
                <a:gd name="T70" fmla="*/ 27 w 32"/>
                <a:gd name="T71" fmla="*/ 9 h 50"/>
                <a:gd name="T72" fmla="*/ 28 w 32"/>
                <a:gd name="T73" fmla="*/ 6 h 50"/>
                <a:gd name="T74" fmla="*/ 28 w 32"/>
                <a:gd name="T75" fmla="*/ 3 h 50"/>
                <a:gd name="T76" fmla="*/ 26 w 32"/>
                <a:gd name="T77" fmla="*/ 1 h 50"/>
                <a:gd name="T78" fmla="*/ 24 w 32"/>
                <a:gd name="T79" fmla="*/ 0 h 50"/>
                <a:gd name="T80" fmla="*/ 19 w 32"/>
                <a:gd name="T81" fmla="*/ 2 h 50"/>
                <a:gd name="T82" fmla="*/ 18 w 32"/>
                <a:gd name="T83" fmla="*/ 6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" h="50">
                  <a:moveTo>
                    <a:pt x="0" y="35"/>
                  </a:moveTo>
                  <a:lnTo>
                    <a:pt x="0" y="35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10" y="49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18" y="49"/>
                  </a:lnTo>
                  <a:lnTo>
                    <a:pt x="21" y="47"/>
                  </a:lnTo>
                  <a:lnTo>
                    <a:pt x="23" y="45"/>
                  </a:lnTo>
                  <a:lnTo>
                    <a:pt x="24" y="49"/>
                  </a:lnTo>
                  <a:lnTo>
                    <a:pt x="32" y="49"/>
                  </a:lnTo>
                  <a:lnTo>
                    <a:pt x="32" y="48"/>
                  </a:lnTo>
                  <a:lnTo>
                    <a:pt x="31" y="44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23" y="33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35"/>
                  </a:lnTo>
                  <a:close/>
                  <a:moveTo>
                    <a:pt x="3" y="6"/>
                  </a:moveTo>
                  <a:lnTo>
                    <a:pt x="3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6"/>
                  </a:lnTo>
                  <a:close/>
                  <a:moveTo>
                    <a:pt x="18" y="6"/>
                  </a:moveTo>
                  <a:lnTo>
                    <a:pt x="18" y="6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6" y="10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95" name="Freeform 20"/>
            <p:cNvSpPr>
              <a:spLocks/>
            </p:cNvSpPr>
            <p:nvPr userDrawn="1"/>
          </p:nvSpPr>
          <p:spPr bwMode="auto">
            <a:xfrm>
              <a:off x="1016" y="4236"/>
              <a:ext cx="23" cy="35"/>
            </a:xfrm>
            <a:custGeom>
              <a:avLst/>
              <a:gdLst>
                <a:gd name="T0" fmla="*/ 1 w 23"/>
                <a:gd name="T1" fmla="*/ 5 h 35"/>
                <a:gd name="T2" fmla="*/ 1 w 23"/>
                <a:gd name="T3" fmla="*/ 10 h 35"/>
                <a:gd name="T4" fmla="*/ 1 w 23"/>
                <a:gd name="T5" fmla="*/ 12 h 35"/>
                <a:gd name="T6" fmla="*/ 1 w 23"/>
                <a:gd name="T7" fmla="*/ 35 h 35"/>
                <a:gd name="T8" fmla="*/ 10 w 23"/>
                <a:gd name="T9" fmla="*/ 35 h 35"/>
                <a:gd name="T10" fmla="*/ 10 w 23"/>
                <a:gd name="T11" fmla="*/ 19 h 35"/>
                <a:gd name="T12" fmla="*/ 10 w 23"/>
                <a:gd name="T13" fmla="*/ 19 h 35"/>
                <a:gd name="T14" fmla="*/ 11 w 23"/>
                <a:gd name="T15" fmla="*/ 14 h 35"/>
                <a:gd name="T16" fmla="*/ 12 w 23"/>
                <a:gd name="T17" fmla="*/ 11 h 35"/>
                <a:gd name="T18" fmla="*/ 14 w 23"/>
                <a:gd name="T19" fmla="*/ 9 h 35"/>
                <a:gd name="T20" fmla="*/ 17 w 23"/>
                <a:gd name="T21" fmla="*/ 8 h 35"/>
                <a:gd name="T22" fmla="*/ 17 w 23"/>
                <a:gd name="T23" fmla="*/ 8 h 35"/>
                <a:gd name="T24" fmla="*/ 19 w 23"/>
                <a:gd name="T25" fmla="*/ 9 h 35"/>
                <a:gd name="T26" fmla="*/ 23 w 23"/>
                <a:gd name="T27" fmla="*/ 10 h 35"/>
                <a:gd name="T28" fmla="*/ 23 w 23"/>
                <a:gd name="T29" fmla="*/ 0 h 35"/>
                <a:gd name="T30" fmla="*/ 22 w 23"/>
                <a:gd name="T31" fmla="*/ 0 h 35"/>
                <a:gd name="T32" fmla="*/ 22 w 23"/>
                <a:gd name="T33" fmla="*/ 0 h 35"/>
                <a:gd name="T34" fmla="*/ 19 w 23"/>
                <a:gd name="T35" fmla="*/ 0 h 35"/>
                <a:gd name="T36" fmla="*/ 19 w 23"/>
                <a:gd name="T37" fmla="*/ 0 h 35"/>
                <a:gd name="T38" fmla="*/ 17 w 23"/>
                <a:gd name="T39" fmla="*/ 0 h 35"/>
                <a:gd name="T40" fmla="*/ 14 w 23"/>
                <a:gd name="T41" fmla="*/ 2 h 35"/>
                <a:gd name="T42" fmla="*/ 12 w 23"/>
                <a:gd name="T43" fmla="*/ 4 h 35"/>
                <a:gd name="T44" fmla="*/ 10 w 23"/>
                <a:gd name="T45" fmla="*/ 8 h 35"/>
                <a:gd name="T46" fmla="*/ 10 w 23"/>
                <a:gd name="T47" fmla="*/ 8 h 35"/>
                <a:gd name="T48" fmla="*/ 10 w 23"/>
                <a:gd name="T49" fmla="*/ 6 h 35"/>
                <a:gd name="T50" fmla="*/ 10 w 23"/>
                <a:gd name="T51" fmla="*/ 6 h 35"/>
                <a:gd name="T52" fmla="*/ 9 w 23"/>
                <a:gd name="T53" fmla="*/ 1 h 35"/>
                <a:gd name="T54" fmla="*/ 0 w 23"/>
                <a:gd name="T55" fmla="*/ 1 h 35"/>
                <a:gd name="T56" fmla="*/ 0 w 23"/>
                <a:gd name="T57" fmla="*/ 1 h 35"/>
                <a:gd name="T58" fmla="*/ 1 w 23"/>
                <a:gd name="T59" fmla="*/ 5 h 35"/>
                <a:gd name="T60" fmla="*/ 1 w 23"/>
                <a:gd name="T61" fmla="*/ 5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3" h="35">
                  <a:moveTo>
                    <a:pt x="1" y="5"/>
                  </a:moveTo>
                  <a:lnTo>
                    <a:pt x="1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3" y="1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96" name="Freeform 21"/>
            <p:cNvSpPr>
              <a:spLocks noEditPoints="1"/>
            </p:cNvSpPr>
            <p:nvPr userDrawn="1"/>
          </p:nvSpPr>
          <p:spPr bwMode="auto">
            <a:xfrm>
              <a:off x="1054" y="4223"/>
              <a:ext cx="43" cy="48"/>
            </a:xfrm>
            <a:custGeom>
              <a:avLst/>
              <a:gdLst>
                <a:gd name="T0" fmla="*/ 0 w 43"/>
                <a:gd name="T1" fmla="*/ 48 h 48"/>
                <a:gd name="T2" fmla="*/ 9 w 43"/>
                <a:gd name="T3" fmla="*/ 48 h 48"/>
                <a:gd name="T4" fmla="*/ 13 w 43"/>
                <a:gd name="T5" fmla="*/ 39 h 48"/>
                <a:gd name="T6" fmla="*/ 30 w 43"/>
                <a:gd name="T7" fmla="*/ 39 h 48"/>
                <a:gd name="T8" fmla="*/ 33 w 43"/>
                <a:gd name="T9" fmla="*/ 48 h 48"/>
                <a:gd name="T10" fmla="*/ 43 w 43"/>
                <a:gd name="T11" fmla="*/ 48 h 48"/>
                <a:gd name="T12" fmla="*/ 26 w 43"/>
                <a:gd name="T13" fmla="*/ 0 h 48"/>
                <a:gd name="T14" fmla="*/ 16 w 43"/>
                <a:gd name="T15" fmla="*/ 0 h 48"/>
                <a:gd name="T16" fmla="*/ 0 w 43"/>
                <a:gd name="T17" fmla="*/ 48 h 48"/>
                <a:gd name="T18" fmla="*/ 0 w 43"/>
                <a:gd name="T19" fmla="*/ 48 h 48"/>
                <a:gd name="T20" fmla="*/ 15 w 43"/>
                <a:gd name="T21" fmla="*/ 30 h 48"/>
                <a:gd name="T22" fmla="*/ 21 w 43"/>
                <a:gd name="T23" fmla="*/ 11 h 48"/>
                <a:gd name="T24" fmla="*/ 28 w 43"/>
                <a:gd name="T25" fmla="*/ 30 h 48"/>
                <a:gd name="T26" fmla="*/ 15 w 43"/>
                <a:gd name="T27" fmla="*/ 30 h 48"/>
                <a:gd name="T28" fmla="*/ 15 w 43"/>
                <a:gd name="T29" fmla="*/ 3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3" h="48">
                  <a:moveTo>
                    <a:pt x="0" y="48"/>
                  </a:moveTo>
                  <a:lnTo>
                    <a:pt x="9" y="48"/>
                  </a:lnTo>
                  <a:lnTo>
                    <a:pt x="13" y="39"/>
                  </a:lnTo>
                  <a:lnTo>
                    <a:pt x="30" y="39"/>
                  </a:lnTo>
                  <a:lnTo>
                    <a:pt x="33" y="48"/>
                  </a:lnTo>
                  <a:lnTo>
                    <a:pt x="43" y="48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0" y="48"/>
                  </a:lnTo>
                  <a:close/>
                  <a:moveTo>
                    <a:pt x="15" y="30"/>
                  </a:moveTo>
                  <a:lnTo>
                    <a:pt x="21" y="11"/>
                  </a:lnTo>
                  <a:lnTo>
                    <a:pt x="28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97" name="Freeform 22"/>
            <p:cNvSpPr>
              <a:spLocks/>
            </p:cNvSpPr>
            <p:nvPr userDrawn="1"/>
          </p:nvSpPr>
          <p:spPr bwMode="auto">
            <a:xfrm>
              <a:off x="1101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1 w 22"/>
                <a:gd name="T5" fmla="*/ 12 h 35"/>
                <a:gd name="T6" fmla="*/ 1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2 w 22"/>
                <a:gd name="T17" fmla="*/ 11 h 35"/>
                <a:gd name="T18" fmla="*/ 14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2 w 22"/>
                <a:gd name="T43" fmla="*/ 4 h 35"/>
                <a:gd name="T44" fmla="*/ 10 w 22"/>
                <a:gd name="T45" fmla="*/ 8 h 35"/>
                <a:gd name="T46" fmla="*/ 10 w 22"/>
                <a:gd name="T47" fmla="*/ 8 h 35"/>
                <a:gd name="T48" fmla="*/ 10 w 22"/>
                <a:gd name="T49" fmla="*/ 6 h 35"/>
                <a:gd name="T50" fmla="*/ 10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98" name="Freeform 23"/>
            <p:cNvSpPr>
              <a:spLocks noEditPoints="1"/>
            </p:cNvSpPr>
            <p:nvPr userDrawn="1"/>
          </p:nvSpPr>
          <p:spPr bwMode="auto">
            <a:xfrm>
              <a:off x="1128" y="4222"/>
              <a:ext cx="34" cy="50"/>
            </a:xfrm>
            <a:custGeom>
              <a:avLst/>
              <a:gdLst>
                <a:gd name="T0" fmla="*/ 1 w 34"/>
                <a:gd name="T1" fmla="*/ 41 h 50"/>
                <a:gd name="T2" fmla="*/ 1 w 34"/>
                <a:gd name="T3" fmla="*/ 43 h 50"/>
                <a:gd name="T4" fmla="*/ 1 w 34"/>
                <a:gd name="T5" fmla="*/ 43 h 50"/>
                <a:gd name="T6" fmla="*/ 1 w 34"/>
                <a:gd name="T7" fmla="*/ 43 h 50"/>
                <a:gd name="T8" fmla="*/ 0 w 34"/>
                <a:gd name="T9" fmla="*/ 49 h 50"/>
                <a:gd name="T10" fmla="*/ 9 w 34"/>
                <a:gd name="T11" fmla="*/ 49 h 50"/>
                <a:gd name="T12" fmla="*/ 9 w 34"/>
                <a:gd name="T13" fmla="*/ 49 h 50"/>
                <a:gd name="T14" fmla="*/ 9 w 34"/>
                <a:gd name="T15" fmla="*/ 45 h 50"/>
                <a:gd name="T16" fmla="*/ 9 w 34"/>
                <a:gd name="T17" fmla="*/ 45 h 50"/>
                <a:gd name="T18" fmla="*/ 11 w 34"/>
                <a:gd name="T19" fmla="*/ 47 h 50"/>
                <a:gd name="T20" fmla="*/ 13 w 34"/>
                <a:gd name="T21" fmla="*/ 49 h 50"/>
                <a:gd name="T22" fmla="*/ 15 w 34"/>
                <a:gd name="T23" fmla="*/ 50 h 50"/>
                <a:gd name="T24" fmla="*/ 19 w 34"/>
                <a:gd name="T25" fmla="*/ 50 h 50"/>
                <a:gd name="T26" fmla="*/ 19 w 34"/>
                <a:gd name="T27" fmla="*/ 50 h 50"/>
                <a:gd name="T28" fmla="*/ 22 w 34"/>
                <a:gd name="T29" fmla="*/ 50 h 50"/>
                <a:gd name="T30" fmla="*/ 25 w 34"/>
                <a:gd name="T31" fmla="*/ 49 h 50"/>
                <a:gd name="T32" fmla="*/ 27 w 34"/>
                <a:gd name="T33" fmla="*/ 47 h 50"/>
                <a:gd name="T34" fmla="*/ 29 w 34"/>
                <a:gd name="T35" fmla="*/ 45 h 50"/>
                <a:gd name="T36" fmla="*/ 33 w 34"/>
                <a:gd name="T37" fmla="*/ 40 h 50"/>
                <a:gd name="T38" fmla="*/ 34 w 34"/>
                <a:gd name="T39" fmla="*/ 32 h 50"/>
                <a:gd name="T40" fmla="*/ 34 w 34"/>
                <a:gd name="T41" fmla="*/ 32 h 50"/>
                <a:gd name="T42" fmla="*/ 33 w 34"/>
                <a:gd name="T43" fmla="*/ 25 h 50"/>
                <a:gd name="T44" fmla="*/ 29 w 34"/>
                <a:gd name="T45" fmla="*/ 19 h 50"/>
                <a:gd name="T46" fmla="*/ 25 w 34"/>
                <a:gd name="T47" fmla="*/ 15 h 50"/>
                <a:gd name="T48" fmla="*/ 23 w 34"/>
                <a:gd name="T49" fmla="*/ 14 h 50"/>
                <a:gd name="T50" fmla="*/ 20 w 34"/>
                <a:gd name="T51" fmla="*/ 14 h 50"/>
                <a:gd name="T52" fmla="*/ 20 w 34"/>
                <a:gd name="T53" fmla="*/ 14 h 50"/>
                <a:gd name="T54" fmla="*/ 16 w 34"/>
                <a:gd name="T55" fmla="*/ 14 h 50"/>
                <a:gd name="T56" fmla="*/ 14 w 34"/>
                <a:gd name="T57" fmla="*/ 15 h 50"/>
                <a:gd name="T58" fmla="*/ 10 w 34"/>
                <a:gd name="T59" fmla="*/ 19 h 50"/>
                <a:gd name="T60" fmla="*/ 10 w 34"/>
                <a:gd name="T61" fmla="*/ 0 h 50"/>
                <a:gd name="T62" fmla="*/ 1 w 34"/>
                <a:gd name="T63" fmla="*/ 0 h 50"/>
                <a:gd name="T64" fmla="*/ 1 w 34"/>
                <a:gd name="T65" fmla="*/ 41 h 50"/>
                <a:gd name="T66" fmla="*/ 1 w 34"/>
                <a:gd name="T67" fmla="*/ 41 h 50"/>
                <a:gd name="T68" fmla="*/ 25 w 34"/>
                <a:gd name="T69" fmla="*/ 32 h 50"/>
                <a:gd name="T70" fmla="*/ 25 w 34"/>
                <a:gd name="T71" fmla="*/ 32 h 50"/>
                <a:gd name="T72" fmla="*/ 24 w 34"/>
                <a:gd name="T73" fmla="*/ 36 h 50"/>
                <a:gd name="T74" fmla="*/ 23 w 34"/>
                <a:gd name="T75" fmla="*/ 40 h 50"/>
                <a:gd name="T76" fmla="*/ 21 w 34"/>
                <a:gd name="T77" fmla="*/ 42 h 50"/>
                <a:gd name="T78" fmla="*/ 18 w 34"/>
                <a:gd name="T79" fmla="*/ 43 h 50"/>
                <a:gd name="T80" fmla="*/ 18 w 34"/>
                <a:gd name="T81" fmla="*/ 43 h 50"/>
                <a:gd name="T82" fmla="*/ 14 w 34"/>
                <a:gd name="T83" fmla="*/ 42 h 50"/>
                <a:gd name="T84" fmla="*/ 12 w 34"/>
                <a:gd name="T85" fmla="*/ 40 h 50"/>
                <a:gd name="T86" fmla="*/ 10 w 34"/>
                <a:gd name="T87" fmla="*/ 36 h 50"/>
                <a:gd name="T88" fmla="*/ 10 w 34"/>
                <a:gd name="T89" fmla="*/ 32 h 50"/>
                <a:gd name="T90" fmla="*/ 10 w 34"/>
                <a:gd name="T91" fmla="*/ 32 h 50"/>
                <a:gd name="T92" fmla="*/ 11 w 34"/>
                <a:gd name="T93" fmla="*/ 28 h 50"/>
                <a:gd name="T94" fmla="*/ 12 w 34"/>
                <a:gd name="T95" fmla="*/ 25 h 50"/>
                <a:gd name="T96" fmla="*/ 14 w 34"/>
                <a:gd name="T97" fmla="*/ 23 h 50"/>
                <a:gd name="T98" fmla="*/ 18 w 34"/>
                <a:gd name="T99" fmla="*/ 22 h 50"/>
                <a:gd name="T100" fmla="*/ 18 w 34"/>
                <a:gd name="T101" fmla="*/ 22 h 50"/>
                <a:gd name="T102" fmla="*/ 21 w 34"/>
                <a:gd name="T103" fmla="*/ 23 h 50"/>
                <a:gd name="T104" fmla="*/ 23 w 34"/>
                <a:gd name="T105" fmla="*/ 25 h 50"/>
                <a:gd name="T106" fmla="*/ 24 w 34"/>
                <a:gd name="T107" fmla="*/ 28 h 50"/>
                <a:gd name="T108" fmla="*/ 25 w 34"/>
                <a:gd name="T109" fmla="*/ 32 h 50"/>
                <a:gd name="T110" fmla="*/ 25 w 34"/>
                <a:gd name="T111" fmla="*/ 32 h 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4" h="50">
                  <a:moveTo>
                    <a:pt x="1" y="41"/>
                  </a:moveTo>
                  <a:lnTo>
                    <a:pt x="1" y="43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9" y="45"/>
                  </a:lnTo>
                  <a:lnTo>
                    <a:pt x="11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5" y="49"/>
                  </a:lnTo>
                  <a:lnTo>
                    <a:pt x="27" y="47"/>
                  </a:lnTo>
                  <a:lnTo>
                    <a:pt x="29" y="45"/>
                  </a:lnTo>
                  <a:lnTo>
                    <a:pt x="33" y="40"/>
                  </a:lnTo>
                  <a:lnTo>
                    <a:pt x="34" y="32"/>
                  </a:lnTo>
                  <a:lnTo>
                    <a:pt x="33" y="25"/>
                  </a:lnTo>
                  <a:lnTo>
                    <a:pt x="29" y="19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1" y="0"/>
                  </a:lnTo>
                  <a:lnTo>
                    <a:pt x="1" y="41"/>
                  </a:lnTo>
                  <a:close/>
                  <a:moveTo>
                    <a:pt x="25" y="32"/>
                  </a:moveTo>
                  <a:lnTo>
                    <a:pt x="25" y="32"/>
                  </a:lnTo>
                  <a:lnTo>
                    <a:pt x="24" y="36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8" y="43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11" y="28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8" y="2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4" y="28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99" name="Freeform 24"/>
            <p:cNvSpPr>
              <a:spLocks noEditPoints="1"/>
            </p:cNvSpPr>
            <p:nvPr userDrawn="1"/>
          </p:nvSpPr>
          <p:spPr bwMode="auto">
            <a:xfrm>
              <a:off x="1166" y="4236"/>
              <a:ext cx="34" cy="36"/>
            </a:xfrm>
            <a:custGeom>
              <a:avLst/>
              <a:gdLst>
                <a:gd name="T0" fmla="*/ 34 w 34"/>
                <a:gd name="T1" fmla="*/ 18 h 36"/>
                <a:gd name="T2" fmla="*/ 34 w 34"/>
                <a:gd name="T3" fmla="*/ 18 h 36"/>
                <a:gd name="T4" fmla="*/ 32 w 34"/>
                <a:gd name="T5" fmla="*/ 11 h 36"/>
                <a:gd name="T6" fmla="*/ 31 w 34"/>
                <a:gd name="T7" fmla="*/ 8 h 36"/>
                <a:gd name="T8" fmla="*/ 29 w 34"/>
                <a:gd name="T9" fmla="*/ 4 h 36"/>
                <a:gd name="T10" fmla="*/ 27 w 34"/>
                <a:gd name="T11" fmla="*/ 2 h 36"/>
                <a:gd name="T12" fmla="*/ 24 w 34"/>
                <a:gd name="T13" fmla="*/ 1 h 36"/>
                <a:gd name="T14" fmla="*/ 21 w 34"/>
                <a:gd name="T15" fmla="*/ 0 h 36"/>
                <a:gd name="T16" fmla="*/ 17 w 34"/>
                <a:gd name="T17" fmla="*/ 0 h 36"/>
                <a:gd name="T18" fmla="*/ 17 w 34"/>
                <a:gd name="T19" fmla="*/ 0 h 36"/>
                <a:gd name="T20" fmla="*/ 14 w 34"/>
                <a:gd name="T21" fmla="*/ 0 h 36"/>
                <a:gd name="T22" fmla="*/ 10 w 34"/>
                <a:gd name="T23" fmla="*/ 1 h 36"/>
                <a:gd name="T24" fmla="*/ 8 w 34"/>
                <a:gd name="T25" fmla="*/ 3 h 36"/>
                <a:gd name="T26" fmla="*/ 4 w 34"/>
                <a:gd name="T27" fmla="*/ 5 h 36"/>
                <a:gd name="T28" fmla="*/ 3 w 34"/>
                <a:gd name="T29" fmla="*/ 8 h 36"/>
                <a:gd name="T30" fmla="*/ 1 w 34"/>
                <a:gd name="T31" fmla="*/ 11 h 36"/>
                <a:gd name="T32" fmla="*/ 0 w 34"/>
                <a:gd name="T33" fmla="*/ 15 h 36"/>
                <a:gd name="T34" fmla="*/ 0 w 34"/>
                <a:gd name="T35" fmla="*/ 18 h 36"/>
                <a:gd name="T36" fmla="*/ 0 w 34"/>
                <a:gd name="T37" fmla="*/ 18 h 36"/>
                <a:gd name="T38" fmla="*/ 0 w 34"/>
                <a:gd name="T39" fmla="*/ 22 h 36"/>
                <a:gd name="T40" fmla="*/ 1 w 34"/>
                <a:gd name="T41" fmla="*/ 26 h 36"/>
                <a:gd name="T42" fmla="*/ 3 w 34"/>
                <a:gd name="T43" fmla="*/ 29 h 36"/>
                <a:gd name="T44" fmla="*/ 4 w 34"/>
                <a:gd name="T45" fmla="*/ 32 h 36"/>
                <a:gd name="T46" fmla="*/ 8 w 34"/>
                <a:gd name="T47" fmla="*/ 33 h 36"/>
                <a:gd name="T48" fmla="*/ 10 w 34"/>
                <a:gd name="T49" fmla="*/ 35 h 36"/>
                <a:gd name="T50" fmla="*/ 14 w 34"/>
                <a:gd name="T51" fmla="*/ 36 h 36"/>
                <a:gd name="T52" fmla="*/ 17 w 34"/>
                <a:gd name="T53" fmla="*/ 36 h 36"/>
                <a:gd name="T54" fmla="*/ 17 w 34"/>
                <a:gd name="T55" fmla="*/ 36 h 36"/>
                <a:gd name="T56" fmla="*/ 23 w 34"/>
                <a:gd name="T57" fmla="*/ 35 h 36"/>
                <a:gd name="T58" fmla="*/ 27 w 34"/>
                <a:gd name="T59" fmla="*/ 33 h 36"/>
                <a:gd name="T60" fmla="*/ 30 w 34"/>
                <a:gd name="T61" fmla="*/ 30 h 36"/>
                <a:gd name="T62" fmla="*/ 32 w 34"/>
                <a:gd name="T63" fmla="*/ 26 h 36"/>
                <a:gd name="T64" fmla="*/ 25 w 34"/>
                <a:gd name="T65" fmla="*/ 26 h 36"/>
                <a:gd name="T66" fmla="*/ 25 w 34"/>
                <a:gd name="T67" fmla="*/ 26 h 36"/>
                <a:gd name="T68" fmla="*/ 22 w 34"/>
                <a:gd name="T69" fmla="*/ 28 h 36"/>
                <a:gd name="T70" fmla="*/ 17 w 34"/>
                <a:gd name="T71" fmla="*/ 29 h 36"/>
                <a:gd name="T72" fmla="*/ 17 w 34"/>
                <a:gd name="T73" fmla="*/ 29 h 36"/>
                <a:gd name="T74" fmla="*/ 14 w 34"/>
                <a:gd name="T75" fmla="*/ 29 h 36"/>
                <a:gd name="T76" fmla="*/ 12 w 34"/>
                <a:gd name="T77" fmla="*/ 27 h 36"/>
                <a:gd name="T78" fmla="*/ 10 w 34"/>
                <a:gd name="T79" fmla="*/ 25 h 36"/>
                <a:gd name="T80" fmla="*/ 9 w 34"/>
                <a:gd name="T81" fmla="*/ 20 h 36"/>
                <a:gd name="T82" fmla="*/ 34 w 34"/>
                <a:gd name="T83" fmla="*/ 20 h 36"/>
                <a:gd name="T84" fmla="*/ 34 w 34"/>
                <a:gd name="T85" fmla="*/ 20 h 36"/>
                <a:gd name="T86" fmla="*/ 34 w 34"/>
                <a:gd name="T87" fmla="*/ 18 h 36"/>
                <a:gd name="T88" fmla="*/ 34 w 34"/>
                <a:gd name="T89" fmla="*/ 18 h 36"/>
                <a:gd name="T90" fmla="*/ 10 w 34"/>
                <a:gd name="T91" fmla="*/ 14 h 36"/>
                <a:gd name="T92" fmla="*/ 10 w 34"/>
                <a:gd name="T93" fmla="*/ 14 h 36"/>
                <a:gd name="T94" fmla="*/ 11 w 34"/>
                <a:gd name="T95" fmla="*/ 11 h 36"/>
                <a:gd name="T96" fmla="*/ 12 w 34"/>
                <a:gd name="T97" fmla="*/ 9 h 36"/>
                <a:gd name="T98" fmla="*/ 14 w 34"/>
                <a:gd name="T99" fmla="*/ 8 h 36"/>
                <a:gd name="T100" fmla="*/ 17 w 34"/>
                <a:gd name="T101" fmla="*/ 6 h 36"/>
                <a:gd name="T102" fmla="*/ 17 w 34"/>
                <a:gd name="T103" fmla="*/ 6 h 36"/>
                <a:gd name="T104" fmla="*/ 20 w 34"/>
                <a:gd name="T105" fmla="*/ 8 h 36"/>
                <a:gd name="T106" fmla="*/ 22 w 34"/>
                <a:gd name="T107" fmla="*/ 9 h 36"/>
                <a:gd name="T108" fmla="*/ 24 w 34"/>
                <a:gd name="T109" fmla="*/ 11 h 36"/>
                <a:gd name="T110" fmla="*/ 24 w 34"/>
                <a:gd name="T111" fmla="*/ 14 h 36"/>
                <a:gd name="T112" fmla="*/ 10 w 34"/>
                <a:gd name="T113" fmla="*/ 14 h 36"/>
                <a:gd name="T114" fmla="*/ 10 w 34"/>
                <a:gd name="T115" fmla="*/ 14 h 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4" h="36">
                  <a:moveTo>
                    <a:pt x="34" y="18"/>
                  </a:moveTo>
                  <a:lnTo>
                    <a:pt x="34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3"/>
                  </a:lnTo>
                  <a:lnTo>
                    <a:pt x="10" y="35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4" y="20"/>
                  </a:lnTo>
                  <a:lnTo>
                    <a:pt x="34" y="18"/>
                  </a:lnTo>
                  <a:close/>
                  <a:moveTo>
                    <a:pt x="10" y="14"/>
                  </a:moveTo>
                  <a:lnTo>
                    <a:pt x="10" y="14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00" name="Freeform 25"/>
            <p:cNvSpPr>
              <a:spLocks noEditPoints="1"/>
            </p:cNvSpPr>
            <p:nvPr userDrawn="1"/>
          </p:nvSpPr>
          <p:spPr bwMode="auto">
            <a:xfrm>
              <a:off x="1205" y="4222"/>
              <a:ext cx="11" cy="49"/>
            </a:xfrm>
            <a:custGeom>
              <a:avLst/>
              <a:gdLst>
                <a:gd name="T0" fmla="*/ 1 w 11"/>
                <a:gd name="T1" fmla="*/ 49 h 49"/>
                <a:gd name="T2" fmla="*/ 11 w 11"/>
                <a:gd name="T3" fmla="*/ 49 h 49"/>
                <a:gd name="T4" fmla="*/ 11 w 11"/>
                <a:gd name="T5" fmla="*/ 15 h 49"/>
                <a:gd name="T6" fmla="*/ 1 w 11"/>
                <a:gd name="T7" fmla="*/ 15 h 49"/>
                <a:gd name="T8" fmla="*/ 1 w 11"/>
                <a:gd name="T9" fmla="*/ 49 h 49"/>
                <a:gd name="T10" fmla="*/ 1 w 11"/>
                <a:gd name="T11" fmla="*/ 49 h 49"/>
                <a:gd name="T12" fmla="*/ 0 w 11"/>
                <a:gd name="T13" fmla="*/ 6 h 49"/>
                <a:gd name="T14" fmla="*/ 0 w 11"/>
                <a:gd name="T15" fmla="*/ 6 h 49"/>
                <a:gd name="T16" fmla="*/ 1 w 11"/>
                <a:gd name="T17" fmla="*/ 8 h 49"/>
                <a:gd name="T18" fmla="*/ 2 w 11"/>
                <a:gd name="T19" fmla="*/ 9 h 49"/>
                <a:gd name="T20" fmla="*/ 3 w 11"/>
                <a:gd name="T21" fmla="*/ 10 h 49"/>
                <a:gd name="T22" fmla="*/ 5 w 11"/>
                <a:gd name="T23" fmla="*/ 10 h 49"/>
                <a:gd name="T24" fmla="*/ 5 w 11"/>
                <a:gd name="T25" fmla="*/ 10 h 49"/>
                <a:gd name="T26" fmla="*/ 8 w 11"/>
                <a:gd name="T27" fmla="*/ 10 h 49"/>
                <a:gd name="T28" fmla="*/ 10 w 11"/>
                <a:gd name="T29" fmla="*/ 9 h 49"/>
                <a:gd name="T30" fmla="*/ 11 w 11"/>
                <a:gd name="T31" fmla="*/ 8 h 49"/>
                <a:gd name="T32" fmla="*/ 11 w 11"/>
                <a:gd name="T33" fmla="*/ 6 h 49"/>
                <a:gd name="T34" fmla="*/ 11 w 11"/>
                <a:gd name="T35" fmla="*/ 6 h 49"/>
                <a:gd name="T36" fmla="*/ 11 w 11"/>
                <a:gd name="T37" fmla="*/ 3 h 49"/>
                <a:gd name="T38" fmla="*/ 10 w 11"/>
                <a:gd name="T39" fmla="*/ 1 h 49"/>
                <a:gd name="T40" fmla="*/ 8 w 11"/>
                <a:gd name="T41" fmla="*/ 0 h 49"/>
                <a:gd name="T42" fmla="*/ 5 w 11"/>
                <a:gd name="T43" fmla="*/ 0 h 49"/>
                <a:gd name="T44" fmla="*/ 5 w 11"/>
                <a:gd name="T45" fmla="*/ 0 h 49"/>
                <a:gd name="T46" fmla="*/ 3 w 11"/>
                <a:gd name="T47" fmla="*/ 0 h 49"/>
                <a:gd name="T48" fmla="*/ 2 w 11"/>
                <a:gd name="T49" fmla="*/ 1 h 49"/>
                <a:gd name="T50" fmla="*/ 1 w 11"/>
                <a:gd name="T51" fmla="*/ 3 h 49"/>
                <a:gd name="T52" fmla="*/ 0 w 11"/>
                <a:gd name="T53" fmla="*/ 6 h 49"/>
                <a:gd name="T54" fmla="*/ 0 w 11"/>
                <a:gd name="T55" fmla="*/ 6 h 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" h="49">
                  <a:moveTo>
                    <a:pt x="1" y="49"/>
                  </a:moveTo>
                  <a:lnTo>
                    <a:pt x="11" y="49"/>
                  </a:lnTo>
                  <a:lnTo>
                    <a:pt x="11" y="15"/>
                  </a:lnTo>
                  <a:lnTo>
                    <a:pt x="1" y="15"/>
                  </a:lnTo>
                  <a:lnTo>
                    <a:pt x="1" y="49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01" name="Freeform 26"/>
            <p:cNvSpPr>
              <a:spLocks/>
            </p:cNvSpPr>
            <p:nvPr userDrawn="1"/>
          </p:nvSpPr>
          <p:spPr bwMode="auto">
            <a:xfrm>
              <a:off x="1221" y="4226"/>
              <a:ext cx="23" cy="46"/>
            </a:xfrm>
            <a:custGeom>
              <a:avLst/>
              <a:gdLst>
                <a:gd name="T0" fmla="*/ 15 w 23"/>
                <a:gd name="T1" fmla="*/ 0 h 46"/>
                <a:gd name="T2" fmla="*/ 7 w 23"/>
                <a:gd name="T3" fmla="*/ 0 h 46"/>
                <a:gd name="T4" fmla="*/ 6 w 23"/>
                <a:gd name="T5" fmla="*/ 11 h 46"/>
                <a:gd name="T6" fmla="*/ 0 w 23"/>
                <a:gd name="T7" fmla="*/ 11 h 46"/>
                <a:gd name="T8" fmla="*/ 0 w 23"/>
                <a:gd name="T9" fmla="*/ 18 h 46"/>
                <a:gd name="T10" fmla="*/ 6 w 23"/>
                <a:gd name="T11" fmla="*/ 18 h 46"/>
                <a:gd name="T12" fmla="*/ 6 w 23"/>
                <a:gd name="T13" fmla="*/ 31 h 46"/>
                <a:gd name="T14" fmla="*/ 6 w 23"/>
                <a:gd name="T15" fmla="*/ 31 h 46"/>
                <a:gd name="T16" fmla="*/ 6 w 23"/>
                <a:gd name="T17" fmla="*/ 35 h 46"/>
                <a:gd name="T18" fmla="*/ 6 w 23"/>
                <a:gd name="T19" fmla="*/ 35 h 46"/>
                <a:gd name="T20" fmla="*/ 6 w 23"/>
                <a:gd name="T21" fmla="*/ 40 h 46"/>
                <a:gd name="T22" fmla="*/ 8 w 23"/>
                <a:gd name="T23" fmla="*/ 43 h 46"/>
                <a:gd name="T24" fmla="*/ 8 w 23"/>
                <a:gd name="T25" fmla="*/ 43 h 46"/>
                <a:gd name="T26" fmla="*/ 11 w 23"/>
                <a:gd name="T27" fmla="*/ 45 h 46"/>
                <a:gd name="T28" fmla="*/ 15 w 23"/>
                <a:gd name="T29" fmla="*/ 46 h 46"/>
                <a:gd name="T30" fmla="*/ 15 w 23"/>
                <a:gd name="T31" fmla="*/ 46 h 46"/>
                <a:gd name="T32" fmla="*/ 20 w 23"/>
                <a:gd name="T33" fmla="*/ 46 h 46"/>
                <a:gd name="T34" fmla="*/ 23 w 23"/>
                <a:gd name="T35" fmla="*/ 44 h 46"/>
                <a:gd name="T36" fmla="*/ 23 w 23"/>
                <a:gd name="T37" fmla="*/ 37 h 46"/>
                <a:gd name="T38" fmla="*/ 23 w 23"/>
                <a:gd name="T39" fmla="*/ 37 h 46"/>
                <a:gd name="T40" fmla="*/ 19 w 23"/>
                <a:gd name="T41" fmla="*/ 38 h 46"/>
                <a:gd name="T42" fmla="*/ 19 w 23"/>
                <a:gd name="T43" fmla="*/ 38 h 46"/>
                <a:gd name="T44" fmla="*/ 16 w 23"/>
                <a:gd name="T45" fmla="*/ 38 h 46"/>
                <a:gd name="T46" fmla="*/ 15 w 23"/>
                <a:gd name="T47" fmla="*/ 38 h 46"/>
                <a:gd name="T48" fmla="*/ 14 w 23"/>
                <a:gd name="T49" fmla="*/ 34 h 46"/>
                <a:gd name="T50" fmla="*/ 14 w 23"/>
                <a:gd name="T51" fmla="*/ 34 h 46"/>
                <a:gd name="T52" fmla="*/ 14 w 23"/>
                <a:gd name="T53" fmla="*/ 31 h 46"/>
                <a:gd name="T54" fmla="*/ 15 w 23"/>
                <a:gd name="T55" fmla="*/ 18 h 46"/>
                <a:gd name="T56" fmla="*/ 22 w 23"/>
                <a:gd name="T57" fmla="*/ 18 h 46"/>
                <a:gd name="T58" fmla="*/ 22 w 23"/>
                <a:gd name="T59" fmla="*/ 11 h 46"/>
                <a:gd name="T60" fmla="*/ 15 w 23"/>
                <a:gd name="T61" fmla="*/ 11 h 46"/>
                <a:gd name="T62" fmla="*/ 15 w 23"/>
                <a:gd name="T63" fmla="*/ 0 h 46"/>
                <a:gd name="T64" fmla="*/ 15 w 23"/>
                <a:gd name="T65" fmla="*/ 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" h="46">
                  <a:moveTo>
                    <a:pt x="15" y="0"/>
                  </a:moveTo>
                  <a:lnTo>
                    <a:pt x="7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40"/>
                  </a:lnTo>
                  <a:lnTo>
                    <a:pt x="8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20" y="46"/>
                  </a:lnTo>
                  <a:lnTo>
                    <a:pt x="23" y="44"/>
                  </a:lnTo>
                  <a:lnTo>
                    <a:pt x="23" y="37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4"/>
                  </a:lnTo>
                  <a:lnTo>
                    <a:pt x="14" y="31"/>
                  </a:lnTo>
                  <a:lnTo>
                    <a:pt x="15" y="18"/>
                  </a:lnTo>
                  <a:lnTo>
                    <a:pt x="22" y="18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02" name="Freeform 27"/>
            <p:cNvSpPr>
              <a:spLocks/>
            </p:cNvSpPr>
            <p:nvPr userDrawn="1"/>
          </p:nvSpPr>
          <p:spPr bwMode="auto">
            <a:xfrm>
              <a:off x="276" y="4188"/>
              <a:ext cx="128" cy="126"/>
            </a:xfrm>
            <a:custGeom>
              <a:avLst/>
              <a:gdLst>
                <a:gd name="T0" fmla="*/ 0 w 128"/>
                <a:gd name="T1" fmla="*/ 63 h 126"/>
                <a:gd name="T2" fmla="*/ 1 w 128"/>
                <a:gd name="T3" fmla="*/ 50 h 126"/>
                <a:gd name="T4" fmla="*/ 11 w 128"/>
                <a:gd name="T5" fmla="*/ 28 h 126"/>
                <a:gd name="T6" fmla="*/ 28 w 128"/>
                <a:gd name="T7" fmla="*/ 11 h 126"/>
                <a:gd name="T8" fmla="*/ 51 w 128"/>
                <a:gd name="T9" fmla="*/ 1 h 126"/>
                <a:gd name="T10" fmla="*/ 64 w 128"/>
                <a:gd name="T11" fmla="*/ 0 h 126"/>
                <a:gd name="T12" fmla="*/ 70 w 128"/>
                <a:gd name="T13" fmla="*/ 0 h 126"/>
                <a:gd name="T14" fmla="*/ 88 w 128"/>
                <a:gd name="T15" fmla="*/ 5 h 126"/>
                <a:gd name="T16" fmla="*/ 108 w 128"/>
                <a:gd name="T17" fmla="*/ 18 h 126"/>
                <a:gd name="T18" fmla="*/ 122 w 128"/>
                <a:gd name="T19" fmla="*/ 38 h 126"/>
                <a:gd name="T20" fmla="*/ 127 w 128"/>
                <a:gd name="T21" fmla="*/ 57 h 126"/>
                <a:gd name="T22" fmla="*/ 128 w 128"/>
                <a:gd name="T23" fmla="*/ 63 h 126"/>
                <a:gd name="T24" fmla="*/ 125 w 128"/>
                <a:gd name="T25" fmla="*/ 76 h 126"/>
                <a:gd name="T26" fmla="*/ 116 w 128"/>
                <a:gd name="T27" fmla="*/ 98 h 126"/>
                <a:gd name="T28" fmla="*/ 98 w 128"/>
                <a:gd name="T29" fmla="*/ 115 h 126"/>
                <a:gd name="T30" fmla="*/ 76 w 128"/>
                <a:gd name="T31" fmla="*/ 125 h 126"/>
                <a:gd name="T32" fmla="*/ 64 w 128"/>
                <a:gd name="T33" fmla="*/ 126 h 126"/>
                <a:gd name="T34" fmla="*/ 52 w 128"/>
                <a:gd name="T35" fmla="*/ 125 h 126"/>
                <a:gd name="T36" fmla="*/ 31 w 128"/>
                <a:gd name="T37" fmla="*/ 117 h 126"/>
                <a:gd name="T38" fmla="*/ 23 w 128"/>
                <a:gd name="T39" fmla="*/ 111 h 126"/>
                <a:gd name="T40" fmla="*/ 78 w 128"/>
                <a:gd name="T41" fmla="*/ 68 h 126"/>
                <a:gd name="T42" fmla="*/ 63 w 128"/>
                <a:gd name="T43" fmla="*/ 68 h 126"/>
                <a:gd name="T44" fmla="*/ 58 w 128"/>
                <a:gd name="T45" fmla="*/ 69 h 126"/>
                <a:gd name="T46" fmla="*/ 53 w 128"/>
                <a:gd name="T47" fmla="*/ 72 h 126"/>
                <a:gd name="T48" fmla="*/ 51 w 128"/>
                <a:gd name="T49" fmla="*/ 75 h 126"/>
                <a:gd name="T50" fmla="*/ 42 w 128"/>
                <a:gd name="T51" fmla="*/ 90 h 126"/>
                <a:gd name="T52" fmla="*/ 43 w 128"/>
                <a:gd name="T53" fmla="*/ 92 h 126"/>
                <a:gd name="T54" fmla="*/ 117 w 128"/>
                <a:gd name="T55" fmla="*/ 92 h 126"/>
                <a:gd name="T56" fmla="*/ 119 w 128"/>
                <a:gd name="T57" fmla="*/ 91 h 126"/>
                <a:gd name="T58" fmla="*/ 65 w 128"/>
                <a:gd name="T59" fmla="*/ 2 h 126"/>
                <a:gd name="T60" fmla="*/ 63 w 128"/>
                <a:gd name="T61" fmla="*/ 1 h 126"/>
                <a:gd name="T62" fmla="*/ 7 w 128"/>
                <a:gd name="T63" fmla="*/ 93 h 126"/>
                <a:gd name="T64" fmla="*/ 3 w 128"/>
                <a:gd name="T65" fmla="*/ 85 h 126"/>
                <a:gd name="T66" fmla="*/ 0 w 128"/>
                <a:gd name="T67" fmla="*/ 70 h 126"/>
                <a:gd name="T68" fmla="*/ 0 w 128"/>
                <a:gd name="T69" fmla="*/ 63 h 1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8" h="126">
                  <a:moveTo>
                    <a:pt x="0" y="63"/>
                  </a:moveTo>
                  <a:lnTo>
                    <a:pt x="0" y="63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4" y="38"/>
                  </a:lnTo>
                  <a:lnTo>
                    <a:pt x="11" y="28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8" y="5"/>
                  </a:lnTo>
                  <a:lnTo>
                    <a:pt x="98" y="11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5" y="50"/>
                  </a:lnTo>
                  <a:lnTo>
                    <a:pt x="127" y="57"/>
                  </a:lnTo>
                  <a:lnTo>
                    <a:pt x="128" y="63"/>
                  </a:lnTo>
                  <a:lnTo>
                    <a:pt x="127" y="69"/>
                  </a:lnTo>
                  <a:lnTo>
                    <a:pt x="125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98" y="115"/>
                  </a:lnTo>
                  <a:lnTo>
                    <a:pt x="88" y="121"/>
                  </a:lnTo>
                  <a:lnTo>
                    <a:pt x="76" y="125"/>
                  </a:lnTo>
                  <a:lnTo>
                    <a:pt x="70" y="126"/>
                  </a:lnTo>
                  <a:lnTo>
                    <a:pt x="64" y="126"/>
                  </a:lnTo>
                  <a:lnTo>
                    <a:pt x="52" y="125"/>
                  </a:lnTo>
                  <a:lnTo>
                    <a:pt x="41" y="122"/>
                  </a:lnTo>
                  <a:lnTo>
                    <a:pt x="31" y="117"/>
                  </a:lnTo>
                  <a:lnTo>
                    <a:pt x="23" y="111"/>
                  </a:lnTo>
                  <a:lnTo>
                    <a:pt x="63" y="44"/>
                  </a:lnTo>
                  <a:lnTo>
                    <a:pt x="78" y="68"/>
                  </a:lnTo>
                  <a:lnTo>
                    <a:pt x="63" y="68"/>
                  </a:lnTo>
                  <a:lnTo>
                    <a:pt x="58" y="69"/>
                  </a:lnTo>
                  <a:lnTo>
                    <a:pt x="55" y="70"/>
                  </a:lnTo>
                  <a:lnTo>
                    <a:pt x="53" y="72"/>
                  </a:lnTo>
                  <a:lnTo>
                    <a:pt x="51" y="75"/>
                  </a:lnTo>
                  <a:lnTo>
                    <a:pt x="42" y="90"/>
                  </a:lnTo>
                  <a:lnTo>
                    <a:pt x="41" y="91"/>
                  </a:lnTo>
                  <a:lnTo>
                    <a:pt x="43" y="92"/>
                  </a:lnTo>
                  <a:lnTo>
                    <a:pt x="92" y="92"/>
                  </a:lnTo>
                  <a:lnTo>
                    <a:pt x="117" y="92"/>
                  </a:lnTo>
                  <a:lnTo>
                    <a:pt x="119" y="91"/>
                  </a:lnTo>
                  <a:lnTo>
                    <a:pt x="118" y="89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2" y="2"/>
                  </a:lnTo>
                  <a:lnTo>
                    <a:pt x="7" y="93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hf sldNum="0" hdr="0" dt="0"/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4488" indent="-344488" algn="l" defTabSz="917575" rtl="0" eaLnBrk="0" fontAlgn="base" hangingPunct="0">
        <a:spcBef>
          <a:spcPct val="0"/>
        </a:spcBef>
        <a:spcAft>
          <a:spcPts val="400"/>
        </a:spcAft>
        <a:buClr>
          <a:srgbClr val="E2001A"/>
        </a:buClr>
        <a:buSzPct val="80000"/>
        <a:buFont typeface="Arial" panose="020B0604020202020204" pitchFamily="34" charset="0"/>
        <a:buChar char="▬"/>
        <a:defRPr sz="20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76275" indent="-152400" algn="l" defTabSz="917575" rtl="0" eaLnBrk="0" fontAlgn="base" hangingPunct="0">
        <a:spcBef>
          <a:spcPts val="400"/>
        </a:spcBef>
        <a:spcAft>
          <a:spcPct val="0"/>
        </a:spcAft>
        <a:buClr>
          <a:srgbClr val="58595B"/>
        </a:buClr>
        <a:buFont typeface="Arial" panose="020B0604020202020204" pitchFamily="34" charset="0"/>
        <a:buChar char="•"/>
        <a:defRPr sz="2000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990600" indent="-152400" algn="l" defTabSz="917575" rtl="0" eaLnBrk="0" fontAlgn="base" hangingPunct="0">
        <a:spcBef>
          <a:spcPts val="350"/>
        </a:spcBef>
        <a:spcAft>
          <a:spcPct val="0"/>
        </a:spcAft>
        <a:buClr>
          <a:srgbClr val="58595B"/>
        </a:buClr>
        <a:buFont typeface="Arial" panose="020B0604020202020204" pitchFamily="34" charset="0"/>
        <a:buChar char="•"/>
        <a:defRPr sz="1400">
          <a:solidFill>
            <a:srgbClr val="58595B"/>
          </a:solidFill>
          <a:latin typeface="+mn-lt"/>
          <a:cs typeface="Arial" panose="020B0604020202020204" pitchFamily="34" charset="0"/>
        </a:defRPr>
      </a:lvl3pPr>
      <a:lvl4pPr marL="1606550" indent="-230188" algn="l" defTabSz="917575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065338" indent="-234950" algn="l" defTabSz="9175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rr_picB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t="1332" r="10435"/>
          <a:stretch>
            <a:fillRect/>
          </a:stretch>
        </p:blipFill>
        <p:spPr bwMode="auto">
          <a:xfrm>
            <a:off x="90488" y="71438"/>
            <a:ext cx="90900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Bildblend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6350"/>
            <a:ext cx="9167813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Textblend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2888"/>
            <a:ext cx="9180513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hf sldNum="0" hdr="0" dt="0"/>
  <p:txStyles>
    <p:titleStyle>
      <a:lvl1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44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16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88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60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7575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152400" algn="l" defTabSz="917575" rtl="0" eaLnBrk="0" fontAlgn="base" hangingPunct="0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90600" indent="-152400" algn="l" defTabSz="917575" rtl="0" eaLnBrk="0" fontAlgn="base" hangingPunct="0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6550" indent="-230188" algn="l" defTabSz="9175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Hintergr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hf sldNum="0" hdr="0" dt="0"/>
  <p:txStyles>
    <p:titleStyle>
      <a:lvl1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44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16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88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60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7575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152400" algn="l" defTabSz="917575" rtl="0" eaLnBrk="0" fontAlgn="base" hangingPunct="0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90600" indent="-152400" algn="l" defTabSz="917575" rtl="0" eaLnBrk="0" fontAlgn="base" hangingPunct="0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6550" indent="-230188" algn="l" defTabSz="9175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hf sldNum="0" hdr="0" dt="0"/>
  <p:txStyles>
    <p:titleStyle>
      <a:lvl1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44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16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88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60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7575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152400" algn="l" defTabSz="917575" rtl="0" eaLnBrk="0" fontAlgn="base" hangingPunct="0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90600" indent="-152400" algn="l" defTabSz="917575" rtl="0" eaLnBrk="0" fontAlgn="base" hangingPunct="0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6550" indent="-230188" algn="l" defTabSz="9175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Hintergrun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80513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eisse Linie"/>
          <p:cNvSpPr>
            <a:spLocks noChangeShapeType="1"/>
          </p:cNvSpPr>
          <p:nvPr/>
        </p:nvSpPr>
        <p:spPr bwMode="auto">
          <a:xfrm>
            <a:off x="715963" y="727075"/>
            <a:ext cx="84947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91735" tIns="45865" rIns="91735" bIns="45865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sz="1799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Rote Linie"/>
          <p:cNvSpPr>
            <a:spLocks noChangeShapeType="1"/>
          </p:cNvSpPr>
          <p:nvPr/>
        </p:nvSpPr>
        <p:spPr bwMode="auto">
          <a:xfrm>
            <a:off x="3175" y="5892800"/>
            <a:ext cx="9183688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lIns="91723" tIns="45860" rIns="91723" bIns="4586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sz="1799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149" name="picLogo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159500"/>
            <a:ext cx="22860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1" r:id="rId3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te Linie"/>
          <p:cNvSpPr>
            <a:spLocks noChangeShapeType="1"/>
          </p:cNvSpPr>
          <p:nvPr/>
        </p:nvSpPr>
        <p:spPr bwMode="auto">
          <a:xfrm>
            <a:off x="515938" y="1150938"/>
            <a:ext cx="8664575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lIns="91723" tIns="45860" rIns="91723" bIns="4586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sz="1799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7171" name="Hak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03188"/>
            <a:ext cx="9077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chwarze Linie"/>
          <p:cNvSpPr>
            <a:spLocks noChangeShapeType="1"/>
          </p:cNvSpPr>
          <p:nvPr/>
        </p:nvSpPr>
        <p:spPr bwMode="auto">
          <a:xfrm>
            <a:off x="107950" y="6608763"/>
            <a:ext cx="9072563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943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sz="1999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7173" name="Group 4"/>
          <p:cNvGrpSpPr>
            <a:grpSpLocks noChangeAspect="1"/>
          </p:cNvGrpSpPr>
          <p:nvPr userDrawn="1"/>
        </p:nvGrpSpPr>
        <p:grpSpPr bwMode="auto">
          <a:xfrm>
            <a:off x="434975" y="6645275"/>
            <a:ext cx="1543050" cy="206375"/>
            <a:chOff x="274" y="4186"/>
            <a:chExt cx="972" cy="130"/>
          </a:xfrm>
        </p:grpSpPr>
        <p:sp>
          <p:nvSpPr>
            <p:cNvPr id="717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4" y="4186"/>
              <a:ext cx="97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75" name="Freeform 5"/>
            <p:cNvSpPr>
              <a:spLocks noEditPoints="1"/>
            </p:cNvSpPr>
            <p:nvPr userDrawn="1"/>
          </p:nvSpPr>
          <p:spPr bwMode="auto">
            <a:xfrm>
              <a:off x="457" y="4223"/>
              <a:ext cx="35" cy="48"/>
            </a:xfrm>
            <a:custGeom>
              <a:avLst/>
              <a:gdLst>
                <a:gd name="T0" fmla="*/ 0 w 35"/>
                <a:gd name="T1" fmla="*/ 48 h 48"/>
                <a:gd name="T2" fmla="*/ 11 w 35"/>
                <a:gd name="T3" fmla="*/ 48 h 48"/>
                <a:gd name="T4" fmla="*/ 11 w 35"/>
                <a:gd name="T5" fmla="*/ 48 h 48"/>
                <a:gd name="T6" fmla="*/ 20 w 35"/>
                <a:gd name="T7" fmla="*/ 48 h 48"/>
                <a:gd name="T8" fmla="*/ 25 w 35"/>
                <a:gd name="T9" fmla="*/ 47 h 48"/>
                <a:gd name="T10" fmla="*/ 25 w 35"/>
                <a:gd name="T11" fmla="*/ 47 h 48"/>
                <a:gd name="T12" fmla="*/ 30 w 35"/>
                <a:gd name="T13" fmla="*/ 45 h 48"/>
                <a:gd name="T14" fmla="*/ 32 w 35"/>
                <a:gd name="T15" fmla="*/ 43 h 48"/>
                <a:gd name="T16" fmla="*/ 34 w 35"/>
                <a:gd name="T17" fmla="*/ 39 h 48"/>
                <a:gd name="T18" fmla="*/ 35 w 35"/>
                <a:gd name="T19" fmla="*/ 34 h 48"/>
                <a:gd name="T20" fmla="*/ 35 w 35"/>
                <a:gd name="T21" fmla="*/ 34 h 48"/>
                <a:gd name="T22" fmla="*/ 34 w 35"/>
                <a:gd name="T23" fmla="*/ 30 h 48"/>
                <a:gd name="T24" fmla="*/ 32 w 35"/>
                <a:gd name="T25" fmla="*/ 27 h 48"/>
                <a:gd name="T26" fmla="*/ 29 w 35"/>
                <a:gd name="T27" fmla="*/ 24 h 48"/>
                <a:gd name="T28" fmla="*/ 24 w 35"/>
                <a:gd name="T29" fmla="*/ 23 h 48"/>
                <a:gd name="T30" fmla="*/ 24 w 35"/>
                <a:gd name="T31" fmla="*/ 23 h 48"/>
                <a:gd name="T32" fmla="*/ 28 w 35"/>
                <a:gd name="T33" fmla="*/ 21 h 48"/>
                <a:gd name="T34" fmla="*/ 30 w 35"/>
                <a:gd name="T35" fmla="*/ 18 h 48"/>
                <a:gd name="T36" fmla="*/ 32 w 35"/>
                <a:gd name="T37" fmla="*/ 15 h 48"/>
                <a:gd name="T38" fmla="*/ 32 w 35"/>
                <a:gd name="T39" fmla="*/ 12 h 48"/>
                <a:gd name="T40" fmla="*/ 32 w 35"/>
                <a:gd name="T41" fmla="*/ 12 h 48"/>
                <a:gd name="T42" fmla="*/ 32 w 35"/>
                <a:gd name="T43" fmla="*/ 9 h 48"/>
                <a:gd name="T44" fmla="*/ 30 w 35"/>
                <a:gd name="T45" fmla="*/ 6 h 48"/>
                <a:gd name="T46" fmla="*/ 28 w 35"/>
                <a:gd name="T47" fmla="*/ 2 h 48"/>
                <a:gd name="T48" fmla="*/ 24 w 35"/>
                <a:gd name="T49" fmla="*/ 1 h 48"/>
                <a:gd name="T50" fmla="*/ 24 w 35"/>
                <a:gd name="T51" fmla="*/ 1 h 48"/>
                <a:gd name="T52" fmla="*/ 20 w 35"/>
                <a:gd name="T53" fmla="*/ 0 h 48"/>
                <a:gd name="T54" fmla="*/ 12 w 35"/>
                <a:gd name="T55" fmla="*/ 0 h 48"/>
                <a:gd name="T56" fmla="*/ 0 w 35"/>
                <a:gd name="T57" fmla="*/ 0 h 48"/>
                <a:gd name="T58" fmla="*/ 0 w 35"/>
                <a:gd name="T59" fmla="*/ 48 h 48"/>
                <a:gd name="T60" fmla="*/ 0 w 35"/>
                <a:gd name="T61" fmla="*/ 48 h 48"/>
                <a:gd name="T62" fmla="*/ 9 w 35"/>
                <a:gd name="T63" fmla="*/ 8 h 48"/>
                <a:gd name="T64" fmla="*/ 12 w 35"/>
                <a:gd name="T65" fmla="*/ 8 h 48"/>
                <a:gd name="T66" fmla="*/ 12 w 35"/>
                <a:gd name="T67" fmla="*/ 8 h 48"/>
                <a:gd name="T68" fmla="*/ 18 w 35"/>
                <a:gd name="T69" fmla="*/ 8 h 48"/>
                <a:gd name="T70" fmla="*/ 21 w 35"/>
                <a:gd name="T71" fmla="*/ 9 h 48"/>
                <a:gd name="T72" fmla="*/ 22 w 35"/>
                <a:gd name="T73" fmla="*/ 11 h 48"/>
                <a:gd name="T74" fmla="*/ 23 w 35"/>
                <a:gd name="T75" fmla="*/ 13 h 48"/>
                <a:gd name="T76" fmla="*/ 23 w 35"/>
                <a:gd name="T77" fmla="*/ 13 h 48"/>
                <a:gd name="T78" fmla="*/ 22 w 35"/>
                <a:gd name="T79" fmla="*/ 16 h 48"/>
                <a:gd name="T80" fmla="*/ 21 w 35"/>
                <a:gd name="T81" fmla="*/ 18 h 48"/>
                <a:gd name="T82" fmla="*/ 18 w 35"/>
                <a:gd name="T83" fmla="*/ 19 h 48"/>
                <a:gd name="T84" fmla="*/ 14 w 35"/>
                <a:gd name="T85" fmla="*/ 19 h 48"/>
                <a:gd name="T86" fmla="*/ 9 w 35"/>
                <a:gd name="T87" fmla="*/ 19 h 48"/>
                <a:gd name="T88" fmla="*/ 9 w 35"/>
                <a:gd name="T89" fmla="*/ 8 h 48"/>
                <a:gd name="T90" fmla="*/ 9 w 35"/>
                <a:gd name="T91" fmla="*/ 8 h 48"/>
                <a:gd name="T92" fmla="*/ 9 w 35"/>
                <a:gd name="T93" fmla="*/ 27 h 48"/>
                <a:gd name="T94" fmla="*/ 14 w 35"/>
                <a:gd name="T95" fmla="*/ 27 h 48"/>
                <a:gd name="T96" fmla="*/ 14 w 35"/>
                <a:gd name="T97" fmla="*/ 27 h 48"/>
                <a:gd name="T98" fmla="*/ 19 w 35"/>
                <a:gd name="T99" fmla="*/ 27 h 48"/>
                <a:gd name="T100" fmla="*/ 22 w 35"/>
                <a:gd name="T101" fmla="*/ 28 h 48"/>
                <a:gd name="T102" fmla="*/ 24 w 35"/>
                <a:gd name="T103" fmla="*/ 30 h 48"/>
                <a:gd name="T104" fmla="*/ 25 w 35"/>
                <a:gd name="T105" fmla="*/ 34 h 48"/>
                <a:gd name="T106" fmla="*/ 25 w 35"/>
                <a:gd name="T107" fmla="*/ 34 h 48"/>
                <a:gd name="T108" fmla="*/ 24 w 35"/>
                <a:gd name="T109" fmla="*/ 38 h 48"/>
                <a:gd name="T110" fmla="*/ 22 w 35"/>
                <a:gd name="T111" fmla="*/ 40 h 48"/>
                <a:gd name="T112" fmla="*/ 19 w 35"/>
                <a:gd name="T113" fmla="*/ 41 h 48"/>
                <a:gd name="T114" fmla="*/ 14 w 35"/>
                <a:gd name="T115" fmla="*/ 41 h 48"/>
                <a:gd name="T116" fmla="*/ 9 w 35"/>
                <a:gd name="T117" fmla="*/ 41 h 48"/>
                <a:gd name="T118" fmla="*/ 9 w 35"/>
                <a:gd name="T119" fmla="*/ 27 h 48"/>
                <a:gd name="T120" fmla="*/ 9 w 35"/>
                <a:gd name="T121" fmla="*/ 27 h 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8">
                  <a:moveTo>
                    <a:pt x="0" y="48"/>
                  </a:moveTo>
                  <a:lnTo>
                    <a:pt x="11" y="48"/>
                  </a:lnTo>
                  <a:lnTo>
                    <a:pt x="20" y="48"/>
                  </a:lnTo>
                  <a:lnTo>
                    <a:pt x="25" y="47"/>
                  </a:lnTo>
                  <a:lnTo>
                    <a:pt x="30" y="45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5" y="34"/>
                  </a:lnTo>
                  <a:lnTo>
                    <a:pt x="34" y="30"/>
                  </a:lnTo>
                  <a:lnTo>
                    <a:pt x="32" y="27"/>
                  </a:lnTo>
                  <a:lnTo>
                    <a:pt x="29" y="24"/>
                  </a:lnTo>
                  <a:lnTo>
                    <a:pt x="24" y="23"/>
                  </a:lnTo>
                  <a:lnTo>
                    <a:pt x="28" y="21"/>
                  </a:lnTo>
                  <a:lnTo>
                    <a:pt x="30" y="18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0" y="6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8"/>
                  </a:lnTo>
                  <a:close/>
                  <a:moveTo>
                    <a:pt x="9" y="8"/>
                  </a:moveTo>
                  <a:lnTo>
                    <a:pt x="12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9" y="8"/>
                  </a:lnTo>
                  <a:close/>
                  <a:moveTo>
                    <a:pt x="9" y="27"/>
                  </a:moveTo>
                  <a:lnTo>
                    <a:pt x="14" y="27"/>
                  </a:lnTo>
                  <a:lnTo>
                    <a:pt x="19" y="27"/>
                  </a:lnTo>
                  <a:lnTo>
                    <a:pt x="22" y="28"/>
                  </a:lnTo>
                  <a:lnTo>
                    <a:pt x="24" y="30"/>
                  </a:lnTo>
                  <a:lnTo>
                    <a:pt x="25" y="34"/>
                  </a:lnTo>
                  <a:lnTo>
                    <a:pt x="24" y="38"/>
                  </a:lnTo>
                  <a:lnTo>
                    <a:pt x="22" y="40"/>
                  </a:lnTo>
                  <a:lnTo>
                    <a:pt x="19" y="41"/>
                  </a:lnTo>
                  <a:lnTo>
                    <a:pt x="14" y="41"/>
                  </a:lnTo>
                  <a:lnTo>
                    <a:pt x="9" y="41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76" name="Freeform 6"/>
            <p:cNvSpPr>
              <a:spLocks/>
            </p:cNvSpPr>
            <p:nvPr userDrawn="1"/>
          </p:nvSpPr>
          <p:spPr bwMode="auto">
            <a:xfrm>
              <a:off x="499" y="4237"/>
              <a:ext cx="31" cy="35"/>
            </a:xfrm>
            <a:custGeom>
              <a:avLst/>
              <a:gdLst>
                <a:gd name="T0" fmla="*/ 0 w 31"/>
                <a:gd name="T1" fmla="*/ 20 h 35"/>
                <a:gd name="T2" fmla="*/ 0 w 31"/>
                <a:gd name="T3" fmla="*/ 20 h 35"/>
                <a:gd name="T4" fmla="*/ 0 w 31"/>
                <a:gd name="T5" fmla="*/ 25 h 35"/>
                <a:gd name="T6" fmla="*/ 1 w 31"/>
                <a:gd name="T7" fmla="*/ 28 h 35"/>
                <a:gd name="T8" fmla="*/ 1 w 31"/>
                <a:gd name="T9" fmla="*/ 28 h 35"/>
                <a:gd name="T10" fmla="*/ 2 w 31"/>
                <a:gd name="T11" fmla="*/ 31 h 35"/>
                <a:gd name="T12" fmla="*/ 5 w 31"/>
                <a:gd name="T13" fmla="*/ 33 h 35"/>
                <a:gd name="T14" fmla="*/ 8 w 31"/>
                <a:gd name="T15" fmla="*/ 34 h 35"/>
                <a:gd name="T16" fmla="*/ 13 w 31"/>
                <a:gd name="T17" fmla="*/ 35 h 35"/>
                <a:gd name="T18" fmla="*/ 13 w 31"/>
                <a:gd name="T19" fmla="*/ 35 h 35"/>
                <a:gd name="T20" fmla="*/ 15 w 31"/>
                <a:gd name="T21" fmla="*/ 35 h 35"/>
                <a:gd name="T22" fmla="*/ 18 w 31"/>
                <a:gd name="T23" fmla="*/ 34 h 35"/>
                <a:gd name="T24" fmla="*/ 20 w 31"/>
                <a:gd name="T25" fmla="*/ 32 h 35"/>
                <a:gd name="T26" fmla="*/ 22 w 31"/>
                <a:gd name="T27" fmla="*/ 30 h 35"/>
                <a:gd name="T28" fmla="*/ 22 w 31"/>
                <a:gd name="T29" fmla="*/ 30 h 35"/>
                <a:gd name="T30" fmla="*/ 22 w 31"/>
                <a:gd name="T31" fmla="*/ 34 h 35"/>
                <a:gd name="T32" fmla="*/ 31 w 31"/>
                <a:gd name="T33" fmla="*/ 34 h 35"/>
                <a:gd name="T34" fmla="*/ 31 w 31"/>
                <a:gd name="T35" fmla="*/ 34 h 35"/>
                <a:gd name="T36" fmla="*/ 31 w 31"/>
                <a:gd name="T37" fmla="*/ 33 h 35"/>
                <a:gd name="T38" fmla="*/ 31 w 31"/>
                <a:gd name="T39" fmla="*/ 33 h 35"/>
                <a:gd name="T40" fmla="*/ 31 w 31"/>
                <a:gd name="T41" fmla="*/ 29 h 35"/>
                <a:gd name="T42" fmla="*/ 31 w 31"/>
                <a:gd name="T43" fmla="*/ 29 h 35"/>
                <a:gd name="T44" fmla="*/ 31 w 31"/>
                <a:gd name="T45" fmla="*/ 26 h 35"/>
                <a:gd name="T46" fmla="*/ 31 w 31"/>
                <a:gd name="T47" fmla="*/ 24 h 35"/>
                <a:gd name="T48" fmla="*/ 31 w 31"/>
                <a:gd name="T49" fmla="*/ 0 h 35"/>
                <a:gd name="T50" fmla="*/ 21 w 31"/>
                <a:gd name="T51" fmla="*/ 0 h 35"/>
                <a:gd name="T52" fmla="*/ 21 w 31"/>
                <a:gd name="T53" fmla="*/ 18 h 35"/>
                <a:gd name="T54" fmla="*/ 21 w 31"/>
                <a:gd name="T55" fmla="*/ 18 h 35"/>
                <a:gd name="T56" fmla="*/ 21 w 31"/>
                <a:gd name="T57" fmla="*/ 23 h 35"/>
                <a:gd name="T58" fmla="*/ 20 w 31"/>
                <a:gd name="T59" fmla="*/ 25 h 35"/>
                <a:gd name="T60" fmla="*/ 17 w 31"/>
                <a:gd name="T61" fmla="*/ 27 h 35"/>
                <a:gd name="T62" fmla="*/ 15 w 31"/>
                <a:gd name="T63" fmla="*/ 27 h 35"/>
                <a:gd name="T64" fmla="*/ 15 w 31"/>
                <a:gd name="T65" fmla="*/ 27 h 35"/>
                <a:gd name="T66" fmla="*/ 12 w 31"/>
                <a:gd name="T67" fmla="*/ 27 h 35"/>
                <a:gd name="T68" fmla="*/ 9 w 31"/>
                <a:gd name="T69" fmla="*/ 26 h 35"/>
                <a:gd name="T70" fmla="*/ 9 w 31"/>
                <a:gd name="T71" fmla="*/ 23 h 35"/>
                <a:gd name="T72" fmla="*/ 8 w 31"/>
                <a:gd name="T73" fmla="*/ 19 h 35"/>
                <a:gd name="T74" fmla="*/ 8 w 31"/>
                <a:gd name="T75" fmla="*/ 0 h 35"/>
                <a:gd name="T76" fmla="*/ 0 w 31"/>
                <a:gd name="T77" fmla="*/ 0 h 35"/>
                <a:gd name="T78" fmla="*/ 0 w 31"/>
                <a:gd name="T79" fmla="*/ 20 h 35"/>
                <a:gd name="T80" fmla="*/ 0 w 31"/>
                <a:gd name="T81" fmla="*/ 20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2" y="31"/>
                  </a:lnTo>
                  <a:lnTo>
                    <a:pt x="5" y="33"/>
                  </a:lnTo>
                  <a:lnTo>
                    <a:pt x="8" y="34"/>
                  </a:lnTo>
                  <a:lnTo>
                    <a:pt x="13" y="35"/>
                  </a:lnTo>
                  <a:lnTo>
                    <a:pt x="15" y="35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21" y="18"/>
                  </a:lnTo>
                  <a:lnTo>
                    <a:pt x="21" y="23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77" name="Freeform 7"/>
            <p:cNvSpPr>
              <a:spLocks/>
            </p:cNvSpPr>
            <p:nvPr userDrawn="1"/>
          </p:nvSpPr>
          <p:spPr bwMode="auto">
            <a:xfrm>
              <a:off x="538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1 w 32"/>
                <a:gd name="T15" fmla="*/ 11 h 35"/>
                <a:gd name="T16" fmla="*/ 14 w 32"/>
                <a:gd name="T17" fmla="*/ 9 h 35"/>
                <a:gd name="T18" fmla="*/ 17 w 32"/>
                <a:gd name="T19" fmla="*/ 8 h 35"/>
                <a:gd name="T20" fmla="*/ 17 w 32"/>
                <a:gd name="T21" fmla="*/ 8 h 35"/>
                <a:gd name="T22" fmla="*/ 19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2 w 32"/>
                <a:gd name="T29" fmla="*/ 17 h 35"/>
                <a:gd name="T30" fmla="*/ 22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1 w 32"/>
                <a:gd name="T39" fmla="*/ 9 h 35"/>
                <a:gd name="T40" fmla="*/ 30 w 32"/>
                <a:gd name="T41" fmla="*/ 5 h 35"/>
                <a:gd name="T42" fmla="*/ 30 w 32"/>
                <a:gd name="T43" fmla="*/ 5 h 35"/>
                <a:gd name="T44" fmla="*/ 29 w 32"/>
                <a:gd name="T45" fmla="*/ 3 h 35"/>
                <a:gd name="T46" fmla="*/ 25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7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8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1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2" y="17"/>
                  </a:lnTo>
                  <a:lnTo>
                    <a:pt x="22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1" y="9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1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78" name="Freeform 8"/>
            <p:cNvSpPr>
              <a:spLocks noEditPoints="1"/>
            </p:cNvSpPr>
            <p:nvPr userDrawn="1"/>
          </p:nvSpPr>
          <p:spPr bwMode="auto">
            <a:xfrm>
              <a:off x="576" y="4222"/>
              <a:ext cx="34" cy="50"/>
            </a:xfrm>
            <a:custGeom>
              <a:avLst/>
              <a:gdLst>
                <a:gd name="T0" fmla="*/ 24 w 34"/>
                <a:gd name="T1" fmla="*/ 0 h 50"/>
                <a:gd name="T2" fmla="*/ 24 w 34"/>
                <a:gd name="T3" fmla="*/ 18 h 50"/>
                <a:gd name="T4" fmla="*/ 24 w 34"/>
                <a:gd name="T5" fmla="*/ 18 h 50"/>
                <a:gd name="T6" fmla="*/ 20 w 34"/>
                <a:gd name="T7" fmla="*/ 15 h 50"/>
                <a:gd name="T8" fmla="*/ 14 w 34"/>
                <a:gd name="T9" fmla="*/ 14 h 50"/>
                <a:gd name="T10" fmla="*/ 14 w 34"/>
                <a:gd name="T11" fmla="*/ 14 h 50"/>
                <a:gd name="T12" fmla="*/ 12 w 34"/>
                <a:gd name="T13" fmla="*/ 14 h 50"/>
                <a:gd name="T14" fmla="*/ 9 w 34"/>
                <a:gd name="T15" fmla="*/ 15 h 50"/>
                <a:gd name="T16" fmla="*/ 7 w 34"/>
                <a:gd name="T17" fmla="*/ 17 h 50"/>
                <a:gd name="T18" fmla="*/ 5 w 34"/>
                <a:gd name="T19" fmla="*/ 19 h 50"/>
                <a:gd name="T20" fmla="*/ 1 w 34"/>
                <a:gd name="T21" fmla="*/ 25 h 50"/>
                <a:gd name="T22" fmla="*/ 0 w 34"/>
                <a:gd name="T23" fmla="*/ 32 h 50"/>
                <a:gd name="T24" fmla="*/ 0 w 34"/>
                <a:gd name="T25" fmla="*/ 32 h 50"/>
                <a:gd name="T26" fmla="*/ 1 w 34"/>
                <a:gd name="T27" fmla="*/ 40 h 50"/>
                <a:gd name="T28" fmla="*/ 5 w 34"/>
                <a:gd name="T29" fmla="*/ 45 h 50"/>
                <a:gd name="T30" fmla="*/ 7 w 34"/>
                <a:gd name="T31" fmla="*/ 47 h 50"/>
                <a:gd name="T32" fmla="*/ 9 w 34"/>
                <a:gd name="T33" fmla="*/ 49 h 50"/>
                <a:gd name="T34" fmla="*/ 12 w 34"/>
                <a:gd name="T35" fmla="*/ 50 h 50"/>
                <a:gd name="T36" fmla="*/ 16 w 34"/>
                <a:gd name="T37" fmla="*/ 50 h 50"/>
                <a:gd name="T38" fmla="*/ 16 w 34"/>
                <a:gd name="T39" fmla="*/ 50 h 50"/>
                <a:gd name="T40" fmla="*/ 19 w 34"/>
                <a:gd name="T41" fmla="*/ 50 h 50"/>
                <a:gd name="T42" fmla="*/ 21 w 34"/>
                <a:gd name="T43" fmla="*/ 49 h 50"/>
                <a:gd name="T44" fmla="*/ 23 w 34"/>
                <a:gd name="T45" fmla="*/ 47 h 50"/>
                <a:gd name="T46" fmla="*/ 25 w 34"/>
                <a:gd name="T47" fmla="*/ 45 h 50"/>
                <a:gd name="T48" fmla="*/ 25 w 34"/>
                <a:gd name="T49" fmla="*/ 45 h 50"/>
                <a:gd name="T50" fmla="*/ 25 w 34"/>
                <a:gd name="T51" fmla="*/ 46 h 50"/>
                <a:gd name="T52" fmla="*/ 25 w 34"/>
                <a:gd name="T53" fmla="*/ 46 h 50"/>
                <a:gd name="T54" fmla="*/ 25 w 34"/>
                <a:gd name="T55" fmla="*/ 49 h 50"/>
                <a:gd name="T56" fmla="*/ 34 w 34"/>
                <a:gd name="T57" fmla="*/ 49 h 50"/>
                <a:gd name="T58" fmla="*/ 34 w 34"/>
                <a:gd name="T59" fmla="*/ 49 h 50"/>
                <a:gd name="T60" fmla="*/ 33 w 34"/>
                <a:gd name="T61" fmla="*/ 39 h 50"/>
                <a:gd name="T62" fmla="*/ 33 w 34"/>
                <a:gd name="T63" fmla="*/ 0 h 50"/>
                <a:gd name="T64" fmla="*/ 24 w 34"/>
                <a:gd name="T65" fmla="*/ 0 h 50"/>
                <a:gd name="T66" fmla="*/ 24 w 34"/>
                <a:gd name="T67" fmla="*/ 0 h 50"/>
                <a:gd name="T68" fmla="*/ 24 w 34"/>
                <a:gd name="T69" fmla="*/ 32 h 50"/>
                <a:gd name="T70" fmla="*/ 24 w 34"/>
                <a:gd name="T71" fmla="*/ 32 h 50"/>
                <a:gd name="T72" fmla="*/ 23 w 34"/>
                <a:gd name="T73" fmla="*/ 36 h 50"/>
                <a:gd name="T74" fmla="*/ 22 w 34"/>
                <a:gd name="T75" fmla="*/ 40 h 50"/>
                <a:gd name="T76" fmla="*/ 20 w 34"/>
                <a:gd name="T77" fmla="*/ 42 h 50"/>
                <a:gd name="T78" fmla="*/ 17 w 34"/>
                <a:gd name="T79" fmla="*/ 43 h 50"/>
                <a:gd name="T80" fmla="*/ 17 w 34"/>
                <a:gd name="T81" fmla="*/ 43 h 50"/>
                <a:gd name="T82" fmla="*/ 13 w 34"/>
                <a:gd name="T83" fmla="*/ 42 h 50"/>
                <a:gd name="T84" fmla="*/ 11 w 34"/>
                <a:gd name="T85" fmla="*/ 40 h 50"/>
                <a:gd name="T86" fmla="*/ 10 w 34"/>
                <a:gd name="T87" fmla="*/ 36 h 50"/>
                <a:gd name="T88" fmla="*/ 9 w 34"/>
                <a:gd name="T89" fmla="*/ 32 h 50"/>
                <a:gd name="T90" fmla="*/ 9 w 34"/>
                <a:gd name="T91" fmla="*/ 32 h 50"/>
                <a:gd name="T92" fmla="*/ 10 w 34"/>
                <a:gd name="T93" fmla="*/ 28 h 50"/>
                <a:gd name="T94" fmla="*/ 11 w 34"/>
                <a:gd name="T95" fmla="*/ 25 h 50"/>
                <a:gd name="T96" fmla="*/ 13 w 34"/>
                <a:gd name="T97" fmla="*/ 23 h 50"/>
                <a:gd name="T98" fmla="*/ 17 w 34"/>
                <a:gd name="T99" fmla="*/ 22 h 50"/>
                <a:gd name="T100" fmla="*/ 17 w 34"/>
                <a:gd name="T101" fmla="*/ 22 h 50"/>
                <a:gd name="T102" fmla="*/ 20 w 34"/>
                <a:gd name="T103" fmla="*/ 23 h 50"/>
                <a:gd name="T104" fmla="*/ 22 w 34"/>
                <a:gd name="T105" fmla="*/ 25 h 50"/>
                <a:gd name="T106" fmla="*/ 23 w 34"/>
                <a:gd name="T107" fmla="*/ 28 h 50"/>
                <a:gd name="T108" fmla="*/ 24 w 34"/>
                <a:gd name="T109" fmla="*/ 32 h 50"/>
                <a:gd name="T110" fmla="*/ 24 w 34"/>
                <a:gd name="T111" fmla="*/ 32 h 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4" h="50">
                  <a:moveTo>
                    <a:pt x="24" y="0"/>
                  </a:moveTo>
                  <a:lnTo>
                    <a:pt x="24" y="18"/>
                  </a:lnTo>
                  <a:lnTo>
                    <a:pt x="20" y="15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49"/>
                  </a:lnTo>
                  <a:lnTo>
                    <a:pt x="12" y="50"/>
                  </a:lnTo>
                  <a:lnTo>
                    <a:pt x="16" y="50"/>
                  </a:lnTo>
                  <a:lnTo>
                    <a:pt x="19" y="50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5" y="49"/>
                  </a:lnTo>
                  <a:lnTo>
                    <a:pt x="34" y="49"/>
                  </a:lnTo>
                  <a:lnTo>
                    <a:pt x="33" y="39"/>
                  </a:lnTo>
                  <a:lnTo>
                    <a:pt x="33" y="0"/>
                  </a:lnTo>
                  <a:lnTo>
                    <a:pt x="24" y="0"/>
                  </a:lnTo>
                  <a:close/>
                  <a:moveTo>
                    <a:pt x="24" y="32"/>
                  </a:moveTo>
                  <a:lnTo>
                    <a:pt x="24" y="32"/>
                  </a:lnTo>
                  <a:lnTo>
                    <a:pt x="23" y="36"/>
                  </a:lnTo>
                  <a:lnTo>
                    <a:pt x="22" y="40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10" y="28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7" y="22"/>
                  </a:lnTo>
                  <a:lnTo>
                    <a:pt x="20" y="23"/>
                  </a:lnTo>
                  <a:lnTo>
                    <a:pt x="22" y="25"/>
                  </a:lnTo>
                  <a:lnTo>
                    <a:pt x="23" y="28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79" name="Freeform 9"/>
            <p:cNvSpPr>
              <a:spLocks noEditPoints="1"/>
            </p:cNvSpPr>
            <p:nvPr userDrawn="1"/>
          </p:nvSpPr>
          <p:spPr bwMode="auto">
            <a:xfrm>
              <a:off x="616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7 w 33"/>
                <a:gd name="T17" fmla="*/ 0 h 36"/>
                <a:gd name="T18" fmla="*/ 17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3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3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80" name="Freeform 10"/>
            <p:cNvSpPr>
              <a:spLocks/>
            </p:cNvSpPr>
            <p:nvPr userDrawn="1"/>
          </p:nvSpPr>
          <p:spPr bwMode="auto">
            <a:xfrm>
              <a:off x="653" y="4236"/>
              <a:ext cx="30" cy="36"/>
            </a:xfrm>
            <a:custGeom>
              <a:avLst/>
              <a:gdLst>
                <a:gd name="T0" fmla="*/ 16 w 30"/>
                <a:gd name="T1" fmla="*/ 0 h 36"/>
                <a:gd name="T2" fmla="*/ 16 w 30"/>
                <a:gd name="T3" fmla="*/ 0 h 36"/>
                <a:gd name="T4" fmla="*/ 10 w 30"/>
                <a:gd name="T5" fmla="*/ 0 h 36"/>
                <a:gd name="T6" fmla="*/ 5 w 30"/>
                <a:gd name="T7" fmla="*/ 3 h 36"/>
                <a:gd name="T8" fmla="*/ 3 w 30"/>
                <a:gd name="T9" fmla="*/ 6 h 36"/>
                <a:gd name="T10" fmla="*/ 2 w 30"/>
                <a:gd name="T11" fmla="*/ 11 h 36"/>
                <a:gd name="T12" fmla="*/ 2 w 30"/>
                <a:gd name="T13" fmla="*/ 11 h 36"/>
                <a:gd name="T14" fmla="*/ 2 w 30"/>
                <a:gd name="T15" fmla="*/ 14 h 36"/>
                <a:gd name="T16" fmla="*/ 4 w 30"/>
                <a:gd name="T17" fmla="*/ 17 h 36"/>
                <a:gd name="T18" fmla="*/ 7 w 30"/>
                <a:gd name="T19" fmla="*/ 19 h 36"/>
                <a:gd name="T20" fmla="*/ 12 w 30"/>
                <a:gd name="T21" fmla="*/ 20 h 36"/>
                <a:gd name="T22" fmla="*/ 16 w 30"/>
                <a:gd name="T23" fmla="*/ 22 h 36"/>
                <a:gd name="T24" fmla="*/ 16 w 30"/>
                <a:gd name="T25" fmla="*/ 22 h 36"/>
                <a:gd name="T26" fmla="*/ 21 w 30"/>
                <a:gd name="T27" fmla="*/ 24 h 36"/>
                <a:gd name="T28" fmla="*/ 21 w 30"/>
                <a:gd name="T29" fmla="*/ 25 h 36"/>
                <a:gd name="T30" fmla="*/ 22 w 30"/>
                <a:gd name="T31" fmla="*/ 26 h 36"/>
                <a:gd name="T32" fmla="*/ 22 w 30"/>
                <a:gd name="T33" fmla="*/ 26 h 36"/>
                <a:gd name="T34" fmla="*/ 21 w 30"/>
                <a:gd name="T35" fmla="*/ 28 h 36"/>
                <a:gd name="T36" fmla="*/ 20 w 30"/>
                <a:gd name="T37" fmla="*/ 29 h 36"/>
                <a:gd name="T38" fmla="*/ 16 w 30"/>
                <a:gd name="T39" fmla="*/ 30 h 36"/>
                <a:gd name="T40" fmla="*/ 16 w 30"/>
                <a:gd name="T41" fmla="*/ 30 h 36"/>
                <a:gd name="T42" fmla="*/ 13 w 30"/>
                <a:gd name="T43" fmla="*/ 29 h 36"/>
                <a:gd name="T44" fmla="*/ 11 w 30"/>
                <a:gd name="T45" fmla="*/ 28 h 36"/>
                <a:gd name="T46" fmla="*/ 10 w 30"/>
                <a:gd name="T47" fmla="*/ 27 h 36"/>
                <a:gd name="T48" fmla="*/ 9 w 30"/>
                <a:gd name="T49" fmla="*/ 24 h 36"/>
                <a:gd name="T50" fmla="*/ 0 w 30"/>
                <a:gd name="T51" fmla="*/ 24 h 36"/>
                <a:gd name="T52" fmla="*/ 0 w 30"/>
                <a:gd name="T53" fmla="*/ 25 h 36"/>
                <a:gd name="T54" fmla="*/ 0 w 30"/>
                <a:gd name="T55" fmla="*/ 25 h 36"/>
                <a:gd name="T56" fmla="*/ 1 w 30"/>
                <a:gd name="T57" fmla="*/ 30 h 36"/>
                <a:gd name="T58" fmla="*/ 4 w 30"/>
                <a:gd name="T59" fmla="*/ 33 h 36"/>
                <a:gd name="T60" fmla="*/ 10 w 30"/>
                <a:gd name="T61" fmla="*/ 35 h 36"/>
                <a:gd name="T62" fmla="*/ 16 w 30"/>
                <a:gd name="T63" fmla="*/ 36 h 36"/>
                <a:gd name="T64" fmla="*/ 16 w 30"/>
                <a:gd name="T65" fmla="*/ 36 h 36"/>
                <a:gd name="T66" fmla="*/ 22 w 30"/>
                <a:gd name="T67" fmla="*/ 35 h 36"/>
                <a:gd name="T68" fmla="*/ 27 w 30"/>
                <a:gd name="T69" fmla="*/ 33 h 36"/>
                <a:gd name="T70" fmla="*/ 29 w 30"/>
                <a:gd name="T71" fmla="*/ 30 h 36"/>
                <a:gd name="T72" fmla="*/ 30 w 30"/>
                <a:gd name="T73" fmla="*/ 26 h 36"/>
                <a:gd name="T74" fmla="*/ 30 w 30"/>
                <a:gd name="T75" fmla="*/ 26 h 36"/>
                <a:gd name="T76" fmla="*/ 30 w 30"/>
                <a:gd name="T77" fmla="*/ 22 h 36"/>
                <a:gd name="T78" fmla="*/ 29 w 30"/>
                <a:gd name="T79" fmla="*/ 20 h 36"/>
                <a:gd name="T80" fmla="*/ 29 w 30"/>
                <a:gd name="T81" fmla="*/ 20 h 36"/>
                <a:gd name="T82" fmla="*/ 26 w 30"/>
                <a:gd name="T83" fmla="*/ 17 h 36"/>
                <a:gd name="T84" fmla="*/ 20 w 30"/>
                <a:gd name="T85" fmla="*/ 15 h 36"/>
                <a:gd name="T86" fmla="*/ 20 w 30"/>
                <a:gd name="T87" fmla="*/ 15 h 36"/>
                <a:gd name="T88" fmla="*/ 12 w 30"/>
                <a:gd name="T89" fmla="*/ 13 h 36"/>
                <a:gd name="T90" fmla="*/ 11 w 30"/>
                <a:gd name="T91" fmla="*/ 12 h 36"/>
                <a:gd name="T92" fmla="*/ 11 w 30"/>
                <a:gd name="T93" fmla="*/ 10 h 36"/>
                <a:gd name="T94" fmla="*/ 11 w 30"/>
                <a:gd name="T95" fmla="*/ 10 h 36"/>
                <a:gd name="T96" fmla="*/ 11 w 30"/>
                <a:gd name="T97" fmla="*/ 9 h 36"/>
                <a:gd name="T98" fmla="*/ 12 w 30"/>
                <a:gd name="T99" fmla="*/ 8 h 36"/>
                <a:gd name="T100" fmla="*/ 15 w 30"/>
                <a:gd name="T101" fmla="*/ 6 h 36"/>
                <a:gd name="T102" fmla="*/ 15 w 30"/>
                <a:gd name="T103" fmla="*/ 6 h 36"/>
                <a:gd name="T104" fmla="*/ 18 w 30"/>
                <a:gd name="T105" fmla="*/ 6 h 36"/>
                <a:gd name="T106" fmla="*/ 20 w 30"/>
                <a:gd name="T107" fmla="*/ 8 h 36"/>
                <a:gd name="T108" fmla="*/ 21 w 30"/>
                <a:gd name="T109" fmla="*/ 10 h 36"/>
                <a:gd name="T110" fmla="*/ 22 w 30"/>
                <a:gd name="T111" fmla="*/ 12 h 36"/>
                <a:gd name="T112" fmla="*/ 30 w 30"/>
                <a:gd name="T113" fmla="*/ 12 h 36"/>
                <a:gd name="T114" fmla="*/ 30 w 30"/>
                <a:gd name="T115" fmla="*/ 12 h 36"/>
                <a:gd name="T116" fmla="*/ 29 w 30"/>
                <a:gd name="T117" fmla="*/ 6 h 36"/>
                <a:gd name="T118" fmla="*/ 26 w 30"/>
                <a:gd name="T119" fmla="*/ 3 h 36"/>
                <a:gd name="T120" fmla="*/ 22 w 30"/>
                <a:gd name="T121" fmla="*/ 0 h 36"/>
                <a:gd name="T122" fmla="*/ 16 w 30"/>
                <a:gd name="T123" fmla="*/ 0 h 36"/>
                <a:gd name="T124" fmla="*/ 16 w 30"/>
                <a:gd name="T125" fmla="*/ 0 h 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2" y="20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4" y="33"/>
                  </a:lnTo>
                  <a:lnTo>
                    <a:pt x="10" y="35"/>
                  </a:lnTo>
                  <a:lnTo>
                    <a:pt x="16" y="36"/>
                  </a:lnTo>
                  <a:lnTo>
                    <a:pt x="22" y="35"/>
                  </a:lnTo>
                  <a:lnTo>
                    <a:pt x="27" y="33"/>
                  </a:lnTo>
                  <a:lnTo>
                    <a:pt x="29" y="30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9" y="20"/>
                  </a:lnTo>
                  <a:lnTo>
                    <a:pt x="26" y="17"/>
                  </a:lnTo>
                  <a:lnTo>
                    <a:pt x="20" y="15"/>
                  </a:lnTo>
                  <a:lnTo>
                    <a:pt x="12" y="13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2" y="12"/>
                  </a:lnTo>
                  <a:lnTo>
                    <a:pt x="30" y="12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81" name="Freeform 11"/>
            <p:cNvSpPr>
              <a:spLocks noEditPoints="1"/>
            </p:cNvSpPr>
            <p:nvPr userDrawn="1"/>
          </p:nvSpPr>
          <p:spPr bwMode="auto">
            <a:xfrm>
              <a:off x="689" y="4236"/>
              <a:ext cx="31" cy="36"/>
            </a:xfrm>
            <a:custGeom>
              <a:avLst/>
              <a:gdLst>
                <a:gd name="T0" fmla="*/ 16 w 31"/>
                <a:gd name="T1" fmla="*/ 8 h 36"/>
                <a:gd name="T2" fmla="*/ 20 w 31"/>
                <a:gd name="T3" fmla="*/ 9 h 36"/>
                <a:gd name="T4" fmla="*/ 21 w 31"/>
                <a:gd name="T5" fmla="*/ 13 h 36"/>
                <a:gd name="T6" fmla="*/ 20 w 31"/>
                <a:gd name="T7" fmla="*/ 13 h 36"/>
                <a:gd name="T8" fmla="*/ 14 w 31"/>
                <a:gd name="T9" fmla="*/ 14 h 36"/>
                <a:gd name="T10" fmla="*/ 8 w 31"/>
                <a:gd name="T11" fmla="*/ 16 h 36"/>
                <a:gd name="T12" fmla="*/ 4 w 31"/>
                <a:gd name="T13" fmla="*/ 18 h 36"/>
                <a:gd name="T14" fmla="*/ 1 w 31"/>
                <a:gd name="T15" fmla="*/ 22 h 36"/>
                <a:gd name="T16" fmla="*/ 0 w 31"/>
                <a:gd name="T17" fmla="*/ 27 h 36"/>
                <a:gd name="T18" fmla="*/ 3 w 31"/>
                <a:gd name="T19" fmla="*/ 33 h 36"/>
                <a:gd name="T20" fmla="*/ 13 w 31"/>
                <a:gd name="T21" fmla="*/ 36 h 36"/>
                <a:gd name="T22" fmla="*/ 16 w 31"/>
                <a:gd name="T23" fmla="*/ 36 h 36"/>
                <a:gd name="T24" fmla="*/ 20 w 31"/>
                <a:gd name="T25" fmla="*/ 33 h 36"/>
                <a:gd name="T26" fmla="*/ 22 w 31"/>
                <a:gd name="T27" fmla="*/ 31 h 36"/>
                <a:gd name="T28" fmla="*/ 22 w 31"/>
                <a:gd name="T29" fmla="*/ 32 h 36"/>
                <a:gd name="T30" fmla="*/ 31 w 31"/>
                <a:gd name="T31" fmla="*/ 35 h 36"/>
                <a:gd name="T32" fmla="*/ 30 w 31"/>
                <a:gd name="T33" fmla="*/ 32 h 36"/>
                <a:gd name="T34" fmla="*/ 30 w 31"/>
                <a:gd name="T35" fmla="*/ 14 h 36"/>
                <a:gd name="T36" fmla="*/ 30 w 31"/>
                <a:gd name="T37" fmla="*/ 9 h 36"/>
                <a:gd name="T38" fmla="*/ 29 w 31"/>
                <a:gd name="T39" fmla="*/ 5 h 36"/>
                <a:gd name="T40" fmla="*/ 25 w 31"/>
                <a:gd name="T41" fmla="*/ 1 h 36"/>
                <a:gd name="T42" fmla="*/ 17 w 31"/>
                <a:gd name="T43" fmla="*/ 0 h 36"/>
                <a:gd name="T44" fmla="*/ 12 w 31"/>
                <a:gd name="T45" fmla="*/ 0 h 36"/>
                <a:gd name="T46" fmla="*/ 6 w 31"/>
                <a:gd name="T47" fmla="*/ 2 h 36"/>
                <a:gd name="T48" fmla="*/ 3 w 31"/>
                <a:gd name="T49" fmla="*/ 5 h 36"/>
                <a:gd name="T50" fmla="*/ 9 w 31"/>
                <a:gd name="T51" fmla="*/ 11 h 36"/>
                <a:gd name="T52" fmla="*/ 11 w 31"/>
                <a:gd name="T53" fmla="*/ 10 h 36"/>
                <a:gd name="T54" fmla="*/ 16 w 31"/>
                <a:gd name="T55" fmla="*/ 8 h 36"/>
                <a:gd name="T56" fmla="*/ 21 w 31"/>
                <a:gd name="T57" fmla="*/ 20 h 36"/>
                <a:gd name="T58" fmla="*/ 20 w 31"/>
                <a:gd name="T59" fmla="*/ 25 h 36"/>
                <a:gd name="T60" fmla="*/ 18 w 31"/>
                <a:gd name="T61" fmla="*/ 29 h 36"/>
                <a:gd name="T62" fmla="*/ 15 w 31"/>
                <a:gd name="T63" fmla="*/ 29 h 36"/>
                <a:gd name="T64" fmla="*/ 11 w 31"/>
                <a:gd name="T65" fmla="*/ 28 h 36"/>
                <a:gd name="T66" fmla="*/ 9 w 31"/>
                <a:gd name="T67" fmla="*/ 26 h 36"/>
                <a:gd name="T68" fmla="*/ 9 w 31"/>
                <a:gd name="T69" fmla="*/ 22 h 36"/>
                <a:gd name="T70" fmla="*/ 16 w 31"/>
                <a:gd name="T71" fmla="*/ 20 h 36"/>
                <a:gd name="T72" fmla="*/ 21 w 31"/>
                <a:gd name="T73" fmla="*/ 2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" h="36">
                  <a:moveTo>
                    <a:pt x="16" y="8"/>
                  </a:moveTo>
                  <a:lnTo>
                    <a:pt x="16" y="8"/>
                  </a:lnTo>
                  <a:lnTo>
                    <a:pt x="18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14" y="14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7" y="35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1"/>
                  </a:lnTo>
                  <a:lnTo>
                    <a:pt x="22" y="32"/>
                  </a:lnTo>
                  <a:lnTo>
                    <a:pt x="22" y="35"/>
                  </a:lnTo>
                  <a:lnTo>
                    <a:pt x="31" y="35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0" y="14"/>
                  </a:lnTo>
                  <a:lnTo>
                    <a:pt x="30" y="9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6" y="8"/>
                  </a:lnTo>
                  <a:close/>
                  <a:moveTo>
                    <a:pt x="21" y="20"/>
                  </a:moveTo>
                  <a:lnTo>
                    <a:pt x="21" y="20"/>
                  </a:lnTo>
                  <a:lnTo>
                    <a:pt x="20" y="25"/>
                  </a:lnTo>
                  <a:lnTo>
                    <a:pt x="19" y="28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6" y="20"/>
                  </a:lnTo>
                  <a:lnTo>
                    <a:pt x="21" y="19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82" name="Freeform 12"/>
            <p:cNvSpPr>
              <a:spLocks noEditPoints="1"/>
            </p:cNvSpPr>
            <p:nvPr userDrawn="1"/>
          </p:nvSpPr>
          <p:spPr bwMode="auto">
            <a:xfrm>
              <a:off x="724" y="4236"/>
              <a:ext cx="37" cy="50"/>
            </a:xfrm>
            <a:custGeom>
              <a:avLst/>
              <a:gdLst>
                <a:gd name="T0" fmla="*/ 25 w 37"/>
                <a:gd name="T1" fmla="*/ 1 h 50"/>
                <a:gd name="T2" fmla="*/ 19 w 37"/>
                <a:gd name="T3" fmla="*/ 0 h 50"/>
                <a:gd name="T4" fmla="*/ 8 w 37"/>
                <a:gd name="T5" fmla="*/ 3 h 50"/>
                <a:gd name="T6" fmla="*/ 4 w 37"/>
                <a:gd name="T7" fmla="*/ 12 h 50"/>
                <a:gd name="T8" fmla="*/ 5 w 37"/>
                <a:gd name="T9" fmla="*/ 15 h 50"/>
                <a:gd name="T10" fmla="*/ 7 w 37"/>
                <a:gd name="T11" fmla="*/ 20 h 50"/>
                <a:gd name="T12" fmla="*/ 10 w 37"/>
                <a:gd name="T13" fmla="*/ 22 h 50"/>
                <a:gd name="T14" fmla="*/ 4 w 37"/>
                <a:gd name="T15" fmla="*/ 26 h 50"/>
                <a:gd name="T16" fmla="*/ 4 w 37"/>
                <a:gd name="T17" fmla="*/ 28 h 50"/>
                <a:gd name="T18" fmla="*/ 8 w 37"/>
                <a:gd name="T19" fmla="*/ 32 h 50"/>
                <a:gd name="T20" fmla="*/ 5 w 37"/>
                <a:gd name="T21" fmla="*/ 33 h 50"/>
                <a:gd name="T22" fmla="*/ 0 w 37"/>
                <a:gd name="T23" fmla="*/ 37 h 50"/>
                <a:gd name="T24" fmla="*/ 0 w 37"/>
                <a:gd name="T25" fmla="*/ 40 h 50"/>
                <a:gd name="T26" fmla="*/ 1 w 37"/>
                <a:gd name="T27" fmla="*/ 44 h 50"/>
                <a:gd name="T28" fmla="*/ 11 w 37"/>
                <a:gd name="T29" fmla="*/ 49 h 50"/>
                <a:gd name="T30" fmla="*/ 18 w 37"/>
                <a:gd name="T31" fmla="*/ 50 h 50"/>
                <a:gd name="T32" fmla="*/ 31 w 37"/>
                <a:gd name="T33" fmla="*/ 47 h 50"/>
                <a:gd name="T34" fmla="*/ 36 w 37"/>
                <a:gd name="T35" fmla="*/ 38 h 50"/>
                <a:gd name="T36" fmla="*/ 35 w 37"/>
                <a:gd name="T37" fmla="*/ 34 h 50"/>
                <a:gd name="T38" fmla="*/ 32 w 37"/>
                <a:gd name="T39" fmla="*/ 31 h 50"/>
                <a:gd name="T40" fmla="*/ 20 w 37"/>
                <a:gd name="T41" fmla="*/ 28 h 50"/>
                <a:gd name="T42" fmla="*/ 13 w 37"/>
                <a:gd name="T43" fmla="*/ 27 h 50"/>
                <a:gd name="T44" fmla="*/ 12 w 37"/>
                <a:gd name="T45" fmla="*/ 26 h 50"/>
                <a:gd name="T46" fmla="*/ 13 w 37"/>
                <a:gd name="T47" fmla="*/ 25 h 50"/>
                <a:gd name="T48" fmla="*/ 20 w 37"/>
                <a:gd name="T49" fmla="*/ 24 h 50"/>
                <a:gd name="T50" fmla="*/ 25 w 37"/>
                <a:gd name="T51" fmla="*/ 22 h 50"/>
                <a:gd name="T52" fmla="*/ 31 w 37"/>
                <a:gd name="T53" fmla="*/ 17 h 50"/>
                <a:gd name="T54" fmla="*/ 32 w 37"/>
                <a:gd name="T55" fmla="*/ 14 h 50"/>
                <a:gd name="T56" fmla="*/ 30 w 37"/>
                <a:gd name="T57" fmla="*/ 8 h 50"/>
                <a:gd name="T58" fmla="*/ 37 w 37"/>
                <a:gd name="T59" fmla="*/ 1 h 50"/>
                <a:gd name="T60" fmla="*/ 25 w 37"/>
                <a:gd name="T61" fmla="*/ 1 h 50"/>
                <a:gd name="T62" fmla="*/ 24 w 37"/>
                <a:gd name="T63" fmla="*/ 12 h 50"/>
                <a:gd name="T64" fmla="*/ 22 w 37"/>
                <a:gd name="T65" fmla="*/ 16 h 50"/>
                <a:gd name="T66" fmla="*/ 18 w 37"/>
                <a:gd name="T67" fmla="*/ 17 h 50"/>
                <a:gd name="T68" fmla="*/ 15 w 37"/>
                <a:gd name="T69" fmla="*/ 17 h 50"/>
                <a:gd name="T70" fmla="*/ 12 w 37"/>
                <a:gd name="T71" fmla="*/ 14 h 50"/>
                <a:gd name="T72" fmla="*/ 11 w 37"/>
                <a:gd name="T73" fmla="*/ 12 h 50"/>
                <a:gd name="T74" fmla="*/ 13 w 37"/>
                <a:gd name="T75" fmla="*/ 9 h 50"/>
                <a:gd name="T76" fmla="*/ 18 w 37"/>
                <a:gd name="T77" fmla="*/ 6 h 50"/>
                <a:gd name="T78" fmla="*/ 20 w 37"/>
                <a:gd name="T79" fmla="*/ 8 h 50"/>
                <a:gd name="T80" fmla="*/ 23 w 37"/>
                <a:gd name="T81" fmla="*/ 10 h 50"/>
                <a:gd name="T82" fmla="*/ 24 w 37"/>
                <a:gd name="T83" fmla="*/ 12 h 50"/>
                <a:gd name="T84" fmla="*/ 26 w 37"/>
                <a:gd name="T85" fmla="*/ 40 h 50"/>
                <a:gd name="T86" fmla="*/ 24 w 37"/>
                <a:gd name="T87" fmla="*/ 43 h 50"/>
                <a:gd name="T88" fmla="*/ 18 w 37"/>
                <a:gd name="T89" fmla="*/ 44 h 50"/>
                <a:gd name="T90" fmla="*/ 14 w 37"/>
                <a:gd name="T91" fmla="*/ 44 h 50"/>
                <a:gd name="T92" fmla="*/ 9 w 37"/>
                <a:gd name="T93" fmla="*/ 41 h 50"/>
                <a:gd name="T94" fmla="*/ 8 w 37"/>
                <a:gd name="T95" fmla="*/ 40 h 50"/>
                <a:gd name="T96" fmla="*/ 10 w 37"/>
                <a:gd name="T97" fmla="*/ 36 h 50"/>
                <a:gd name="T98" fmla="*/ 17 w 37"/>
                <a:gd name="T99" fmla="*/ 35 h 50"/>
                <a:gd name="T100" fmla="*/ 18 w 37"/>
                <a:gd name="T101" fmla="*/ 35 h 50"/>
                <a:gd name="T102" fmla="*/ 22 w 37"/>
                <a:gd name="T103" fmla="*/ 35 h 50"/>
                <a:gd name="T104" fmla="*/ 26 w 37"/>
                <a:gd name="T105" fmla="*/ 37 h 50"/>
                <a:gd name="T106" fmla="*/ 26 w 37"/>
                <a:gd name="T107" fmla="*/ 40 h 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7" h="50">
                  <a:moveTo>
                    <a:pt x="25" y="1"/>
                  </a:moveTo>
                  <a:lnTo>
                    <a:pt x="25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8"/>
                  </a:lnTo>
                  <a:lnTo>
                    <a:pt x="4" y="12"/>
                  </a:lnTo>
                  <a:lnTo>
                    <a:pt x="5" y="15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5" y="47"/>
                  </a:lnTo>
                  <a:lnTo>
                    <a:pt x="11" y="49"/>
                  </a:lnTo>
                  <a:lnTo>
                    <a:pt x="18" y="50"/>
                  </a:lnTo>
                  <a:lnTo>
                    <a:pt x="25" y="49"/>
                  </a:lnTo>
                  <a:lnTo>
                    <a:pt x="31" y="47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5" y="34"/>
                  </a:lnTo>
                  <a:lnTo>
                    <a:pt x="32" y="31"/>
                  </a:lnTo>
                  <a:lnTo>
                    <a:pt x="27" y="29"/>
                  </a:lnTo>
                  <a:lnTo>
                    <a:pt x="20" y="28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3" y="25"/>
                  </a:lnTo>
                  <a:lnTo>
                    <a:pt x="15" y="24"/>
                  </a:lnTo>
                  <a:lnTo>
                    <a:pt x="20" y="24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31" y="17"/>
                  </a:lnTo>
                  <a:lnTo>
                    <a:pt x="32" y="14"/>
                  </a:lnTo>
                  <a:lnTo>
                    <a:pt x="31" y="10"/>
                  </a:lnTo>
                  <a:lnTo>
                    <a:pt x="30" y="8"/>
                  </a:lnTo>
                  <a:lnTo>
                    <a:pt x="37" y="8"/>
                  </a:lnTo>
                  <a:lnTo>
                    <a:pt x="37" y="1"/>
                  </a:lnTo>
                  <a:lnTo>
                    <a:pt x="25" y="1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4" y="12"/>
                  </a:lnTo>
                  <a:close/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4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1" y="43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10" y="36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4" y="36"/>
                  </a:lnTo>
                  <a:lnTo>
                    <a:pt x="26" y="37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83" name="Freeform 13"/>
            <p:cNvSpPr>
              <a:spLocks noEditPoints="1"/>
            </p:cNvSpPr>
            <p:nvPr userDrawn="1"/>
          </p:nvSpPr>
          <p:spPr bwMode="auto">
            <a:xfrm>
              <a:off x="764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8 w 33"/>
                <a:gd name="T17" fmla="*/ 0 h 36"/>
                <a:gd name="T18" fmla="*/ 18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2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2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84" name="Freeform 14"/>
            <p:cNvSpPr>
              <a:spLocks/>
            </p:cNvSpPr>
            <p:nvPr userDrawn="1"/>
          </p:nvSpPr>
          <p:spPr bwMode="auto">
            <a:xfrm>
              <a:off x="803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2 w 32"/>
                <a:gd name="T15" fmla="*/ 11 h 35"/>
                <a:gd name="T16" fmla="*/ 13 w 32"/>
                <a:gd name="T17" fmla="*/ 9 h 35"/>
                <a:gd name="T18" fmla="*/ 16 w 32"/>
                <a:gd name="T19" fmla="*/ 8 h 35"/>
                <a:gd name="T20" fmla="*/ 16 w 32"/>
                <a:gd name="T21" fmla="*/ 8 h 35"/>
                <a:gd name="T22" fmla="*/ 20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3 w 32"/>
                <a:gd name="T29" fmla="*/ 17 h 35"/>
                <a:gd name="T30" fmla="*/ 23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2 w 32"/>
                <a:gd name="T39" fmla="*/ 9 h 35"/>
                <a:gd name="T40" fmla="*/ 29 w 32"/>
                <a:gd name="T41" fmla="*/ 5 h 35"/>
                <a:gd name="T42" fmla="*/ 29 w 32"/>
                <a:gd name="T43" fmla="*/ 5 h 35"/>
                <a:gd name="T44" fmla="*/ 28 w 32"/>
                <a:gd name="T45" fmla="*/ 3 h 35"/>
                <a:gd name="T46" fmla="*/ 26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6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9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0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3" y="17"/>
                  </a:lnTo>
                  <a:lnTo>
                    <a:pt x="23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85" name="Freeform 15"/>
            <p:cNvSpPr>
              <a:spLocks/>
            </p:cNvSpPr>
            <p:nvPr userDrawn="1"/>
          </p:nvSpPr>
          <p:spPr bwMode="auto">
            <a:xfrm>
              <a:off x="840" y="4226"/>
              <a:ext cx="24" cy="46"/>
            </a:xfrm>
            <a:custGeom>
              <a:avLst/>
              <a:gdLst>
                <a:gd name="T0" fmla="*/ 15 w 24"/>
                <a:gd name="T1" fmla="*/ 0 h 46"/>
                <a:gd name="T2" fmla="*/ 6 w 24"/>
                <a:gd name="T3" fmla="*/ 0 h 46"/>
                <a:gd name="T4" fmla="*/ 6 w 24"/>
                <a:gd name="T5" fmla="*/ 11 h 46"/>
                <a:gd name="T6" fmla="*/ 0 w 24"/>
                <a:gd name="T7" fmla="*/ 11 h 46"/>
                <a:gd name="T8" fmla="*/ 0 w 24"/>
                <a:gd name="T9" fmla="*/ 18 h 46"/>
                <a:gd name="T10" fmla="*/ 5 w 24"/>
                <a:gd name="T11" fmla="*/ 18 h 46"/>
                <a:gd name="T12" fmla="*/ 5 w 24"/>
                <a:gd name="T13" fmla="*/ 31 h 46"/>
                <a:gd name="T14" fmla="*/ 5 w 24"/>
                <a:gd name="T15" fmla="*/ 31 h 46"/>
                <a:gd name="T16" fmla="*/ 5 w 24"/>
                <a:gd name="T17" fmla="*/ 35 h 46"/>
                <a:gd name="T18" fmla="*/ 5 w 24"/>
                <a:gd name="T19" fmla="*/ 35 h 46"/>
                <a:gd name="T20" fmla="*/ 5 w 24"/>
                <a:gd name="T21" fmla="*/ 40 h 46"/>
                <a:gd name="T22" fmla="*/ 7 w 24"/>
                <a:gd name="T23" fmla="*/ 43 h 46"/>
                <a:gd name="T24" fmla="*/ 7 w 24"/>
                <a:gd name="T25" fmla="*/ 43 h 46"/>
                <a:gd name="T26" fmla="*/ 11 w 24"/>
                <a:gd name="T27" fmla="*/ 45 h 46"/>
                <a:gd name="T28" fmla="*/ 15 w 24"/>
                <a:gd name="T29" fmla="*/ 46 h 46"/>
                <a:gd name="T30" fmla="*/ 15 w 24"/>
                <a:gd name="T31" fmla="*/ 46 h 46"/>
                <a:gd name="T32" fmla="*/ 19 w 24"/>
                <a:gd name="T33" fmla="*/ 46 h 46"/>
                <a:gd name="T34" fmla="*/ 24 w 24"/>
                <a:gd name="T35" fmla="*/ 44 h 46"/>
                <a:gd name="T36" fmla="*/ 24 w 24"/>
                <a:gd name="T37" fmla="*/ 37 h 46"/>
                <a:gd name="T38" fmla="*/ 24 w 24"/>
                <a:gd name="T39" fmla="*/ 37 h 46"/>
                <a:gd name="T40" fmla="*/ 18 w 24"/>
                <a:gd name="T41" fmla="*/ 38 h 46"/>
                <a:gd name="T42" fmla="*/ 18 w 24"/>
                <a:gd name="T43" fmla="*/ 38 h 46"/>
                <a:gd name="T44" fmla="*/ 16 w 24"/>
                <a:gd name="T45" fmla="*/ 38 h 46"/>
                <a:gd name="T46" fmla="*/ 15 w 24"/>
                <a:gd name="T47" fmla="*/ 38 h 46"/>
                <a:gd name="T48" fmla="*/ 15 w 24"/>
                <a:gd name="T49" fmla="*/ 34 h 46"/>
                <a:gd name="T50" fmla="*/ 15 w 24"/>
                <a:gd name="T51" fmla="*/ 34 h 46"/>
                <a:gd name="T52" fmla="*/ 15 w 24"/>
                <a:gd name="T53" fmla="*/ 31 h 46"/>
                <a:gd name="T54" fmla="*/ 15 w 24"/>
                <a:gd name="T55" fmla="*/ 18 h 46"/>
                <a:gd name="T56" fmla="*/ 23 w 24"/>
                <a:gd name="T57" fmla="*/ 18 h 46"/>
                <a:gd name="T58" fmla="*/ 23 w 24"/>
                <a:gd name="T59" fmla="*/ 11 h 46"/>
                <a:gd name="T60" fmla="*/ 15 w 24"/>
                <a:gd name="T61" fmla="*/ 11 h 46"/>
                <a:gd name="T62" fmla="*/ 15 w 24"/>
                <a:gd name="T63" fmla="*/ 0 h 46"/>
                <a:gd name="T64" fmla="*/ 15 w 24"/>
                <a:gd name="T65" fmla="*/ 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" h="46">
                  <a:moveTo>
                    <a:pt x="15" y="0"/>
                  </a:moveTo>
                  <a:lnTo>
                    <a:pt x="6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40"/>
                  </a:lnTo>
                  <a:lnTo>
                    <a:pt x="7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9" y="46"/>
                  </a:lnTo>
                  <a:lnTo>
                    <a:pt x="24" y="44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5" y="31"/>
                  </a:lnTo>
                  <a:lnTo>
                    <a:pt x="15" y="18"/>
                  </a:lnTo>
                  <a:lnTo>
                    <a:pt x="23" y="18"/>
                  </a:lnTo>
                  <a:lnTo>
                    <a:pt x="23" y="11"/>
                  </a:lnTo>
                  <a:lnTo>
                    <a:pt x="15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86" name="Freeform 16"/>
            <p:cNvSpPr>
              <a:spLocks/>
            </p:cNvSpPr>
            <p:nvPr userDrawn="1"/>
          </p:nvSpPr>
          <p:spPr bwMode="auto">
            <a:xfrm>
              <a:off x="869" y="4237"/>
              <a:ext cx="32" cy="35"/>
            </a:xfrm>
            <a:custGeom>
              <a:avLst/>
              <a:gdLst>
                <a:gd name="T0" fmla="*/ 0 w 32"/>
                <a:gd name="T1" fmla="*/ 20 h 35"/>
                <a:gd name="T2" fmla="*/ 0 w 32"/>
                <a:gd name="T3" fmla="*/ 20 h 35"/>
                <a:gd name="T4" fmla="*/ 0 w 32"/>
                <a:gd name="T5" fmla="*/ 25 h 35"/>
                <a:gd name="T6" fmla="*/ 1 w 32"/>
                <a:gd name="T7" fmla="*/ 28 h 35"/>
                <a:gd name="T8" fmla="*/ 1 w 32"/>
                <a:gd name="T9" fmla="*/ 28 h 35"/>
                <a:gd name="T10" fmla="*/ 3 w 32"/>
                <a:gd name="T11" fmla="*/ 31 h 35"/>
                <a:gd name="T12" fmla="*/ 5 w 32"/>
                <a:gd name="T13" fmla="*/ 33 h 35"/>
                <a:gd name="T14" fmla="*/ 9 w 32"/>
                <a:gd name="T15" fmla="*/ 34 h 35"/>
                <a:gd name="T16" fmla="*/ 13 w 32"/>
                <a:gd name="T17" fmla="*/ 35 h 35"/>
                <a:gd name="T18" fmla="*/ 13 w 32"/>
                <a:gd name="T19" fmla="*/ 35 h 35"/>
                <a:gd name="T20" fmla="*/ 16 w 32"/>
                <a:gd name="T21" fmla="*/ 35 h 35"/>
                <a:gd name="T22" fmla="*/ 18 w 32"/>
                <a:gd name="T23" fmla="*/ 34 h 35"/>
                <a:gd name="T24" fmla="*/ 21 w 32"/>
                <a:gd name="T25" fmla="*/ 32 h 35"/>
                <a:gd name="T26" fmla="*/ 23 w 32"/>
                <a:gd name="T27" fmla="*/ 30 h 35"/>
                <a:gd name="T28" fmla="*/ 23 w 32"/>
                <a:gd name="T29" fmla="*/ 30 h 35"/>
                <a:gd name="T30" fmla="*/ 24 w 32"/>
                <a:gd name="T31" fmla="*/ 34 h 35"/>
                <a:gd name="T32" fmla="*/ 32 w 32"/>
                <a:gd name="T33" fmla="*/ 34 h 35"/>
                <a:gd name="T34" fmla="*/ 32 w 32"/>
                <a:gd name="T35" fmla="*/ 34 h 35"/>
                <a:gd name="T36" fmla="*/ 31 w 32"/>
                <a:gd name="T37" fmla="*/ 33 h 35"/>
                <a:gd name="T38" fmla="*/ 31 w 32"/>
                <a:gd name="T39" fmla="*/ 33 h 35"/>
                <a:gd name="T40" fmla="*/ 31 w 32"/>
                <a:gd name="T41" fmla="*/ 29 h 35"/>
                <a:gd name="T42" fmla="*/ 31 w 32"/>
                <a:gd name="T43" fmla="*/ 29 h 35"/>
                <a:gd name="T44" fmla="*/ 31 w 32"/>
                <a:gd name="T45" fmla="*/ 26 h 35"/>
                <a:gd name="T46" fmla="*/ 31 w 32"/>
                <a:gd name="T47" fmla="*/ 24 h 35"/>
                <a:gd name="T48" fmla="*/ 31 w 32"/>
                <a:gd name="T49" fmla="*/ 0 h 35"/>
                <a:gd name="T50" fmla="*/ 22 w 32"/>
                <a:gd name="T51" fmla="*/ 0 h 35"/>
                <a:gd name="T52" fmla="*/ 22 w 32"/>
                <a:gd name="T53" fmla="*/ 18 h 35"/>
                <a:gd name="T54" fmla="*/ 22 w 32"/>
                <a:gd name="T55" fmla="*/ 18 h 35"/>
                <a:gd name="T56" fmla="*/ 22 w 32"/>
                <a:gd name="T57" fmla="*/ 23 h 35"/>
                <a:gd name="T58" fmla="*/ 21 w 32"/>
                <a:gd name="T59" fmla="*/ 25 h 35"/>
                <a:gd name="T60" fmla="*/ 18 w 32"/>
                <a:gd name="T61" fmla="*/ 27 h 35"/>
                <a:gd name="T62" fmla="*/ 15 w 32"/>
                <a:gd name="T63" fmla="*/ 27 h 35"/>
                <a:gd name="T64" fmla="*/ 15 w 32"/>
                <a:gd name="T65" fmla="*/ 27 h 35"/>
                <a:gd name="T66" fmla="*/ 13 w 32"/>
                <a:gd name="T67" fmla="*/ 27 h 35"/>
                <a:gd name="T68" fmla="*/ 11 w 32"/>
                <a:gd name="T69" fmla="*/ 26 h 35"/>
                <a:gd name="T70" fmla="*/ 10 w 32"/>
                <a:gd name="T71" fmla="*/ 23 h 35"/>
                <a:gd name="T72" fmla="*/ 10 w 32"/>
                <a:gd name="T73" fmla="*/ 19 h 35"/>
                <a:gd name="T74" fmla="*/ 10 w 32"/>
                <a:gd name="T75" fmla="*/ 0 h 35"/>
                <a:gd name="T76" fmla="*/ 0 w 32"/>
                <a:gd name="T77" fmla="*/ 0 h 35"/>
                <a:gd name="T78" fmla="*/ 0 w 32"/>
                <a:gd name="T79" fmla="*/ 20 h 35"/>
                <a:gd name="T80" fmla="*/ 0 w 32"/>
                <a:gd name="T81" fmla="*/ 20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2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9" y="34"/>
                  </a:lnTo>
                  <a:lnTo>
                    <a:pt x="13" y="35"/>
                  </a:lnTo>
                  <a:lnTo>
                    <a:pt x="16" y="35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3" y="30"/>
                  </a:lnTo>
                  <a:lnTo>
                    <a:pt x="24" y="34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22" y="18"/>
                  </a:lnTo>
                  <a:lnTo>
                    <a:pt x="22" y="23"/>
                  </a:lnTo>
                  <a:lnTo>
                    <a:pt x="21" y="25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1" y="26"/>
                  </a:lnTo>
                  <a:lnTo>
                    <a:pt x="10" y="23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87" name="Freeform 17"/>
            <p:cNvSpPr>
              <a:spLocks/>
            </p:cNvSpPr>
            <p:nvPr userDrawn="1"/>
          </p:nvSpPr>
          <p:spPr bwMode="auto">
            <a:xfrm>
              <a:off x="910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0 w 22"/>
                <a:gd name="T5" fmla="*/ 12 h 35"/>
                <a:gd name="T6" fmla="*/ 0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1 w 22"/>
                <a:gd name="T17" fmla="*/ 11 h 35"/>
                <a:gd name="T18" fmla="*/ 13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1 w 22"/>
                <a:gd name="T43" fmla="*/ 4 h 35"/>
                <a:gd name="T44" fmla="*/ 9 w 22"/>
                <a:gd name="T45" fmla="*/ 8 h 35"/>
                <a:gd name="T46" fmla="*/ 9 w 22"/>
                <a:gd name="T47" fmla="*/ 8 h 35"/>
                <a:gd name="T48" fmla="*/ 9 w 22"/>
                <a:gd name="T49" fmla="*/ 6 h 35"/>
                <a:gd name="T50" fmla="*/ 9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0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88" name="Freeform 18"/>
            <p:cNvSpPr>
              <a:spLocks/>
            </p:cNvSpPr>
            <p:nvPr userDrawn="1"/>
          </p:nvSpPr>
          <p:spPr bwMode="auto">
            <a:xfrm>
              <a:off x="949" y="4221"/>
              <a:ext cx="24" cy="50"/>
            </a:xfrm>
            <a:custGeom>
              <a:avLst/>
              <a:gdLst>
                <a:gd name="T0" fmla="*/ 14 w 24"/>
                <a:gd name="T1" fmla="*/ 15 h 50"/>
                <a:gd name="T2" fmla="*/ 14 w 24"/>
                <a:gd name="T3" fmla="*/ 15 h 50"/>
                <a:gd name="T4" fmla="*/ 15 w 24"/>
                <a:gd name="T5" fmla="*/ 10 h 50"/>
                <a:gd name="T6" fmla="*/ 16 w 24"/>
                <a:gd name="T7" fmla="*/ 9 h 50"/>
                <a:gd name="T8" fmla="*/ 17 w 24"/>
                <a:gd name="T9" fmla="*/ 8 h 50"/>
                <a:gd name="T10" fmla="*/ 17 w 24"/>
                <a:gd name="T11" fmla="*/ 8 h 50"/>
                <a:gd name="T12" fmla="*/ 24 w 24"/>
                <a:gd name="T13" fmla="*/ 9 h 50"/>
                <a:gd name="T14" fmla="*/ 24 w 24"/>
                <a:gd name="T15" fmla="*/ 2 h 50"/>
                <a:gd name="T16" fmla="*/ 24 w 24"/>
                <a:gd name="T17" fmla="*/ 2 h 50"/>
                <a:gd name="T18" fmla="*/ 19 w 24"/>
                <a:gd name="T19" fmla="*/ 0 h 50"/>
                <a:gd name="T20" fmla="*/ 16 w 24"/>
                <a:gd name="T21" fmla="*/ 0 h 50"/>
                <a:gd name="T22" fmla="*/ 16 w 24"/>
                <a:gd name="T23" fmla="*/ 0 h 50"/>
                <a:gd name="T24" fmla="*/ 12 w 24"/>
                <a:gd name="T25" fmla="*/ 1 h 50"/>
                <a:gd name="T26" fmla="*/ 10 w 24"/>
                <a:gd name="T27" fmla="*/ 2 h 50"/>
                <a:gd name="T28" fmla="*/ 10 w 24"/>
                <a:gd name="T29" fmla="*/ 2 h 50"/>
                <a:gd name="T30" fmla="*/ 8 w 24"/>
                <a:gd name="T31" fmla="*/ 3 h 50"/>
                <a:gd name="T32" fmla="*/ 5 w 24"/>
                <a:gd name="T33" fmla="*/ 7 h 50"/>
                <a:gd name="T34" fmla="*/ 5 w 24"/>
                <a:gd name="T35" fmla="*/ 10 h 50"/>
                <a:gd name="T36" fmla="*/ 4 w 24"/>
                <a:gd name="T37" fmla="*/ 14 h 50"/>
                <a:gd name="T38" fmla="*/ 4 w 24"/>
                <a:gd name="T39" fmla="*/ 16 h 50"/>
                <a:gd name="T40" fmla="*/ 0 w 24"/>
                <a:gd name="T41" fmla="*/ 16 h 50"/>
                <a:gd name="T42" fmla="*/ 0 w 24"/>
                <a:gd name="T43" fmla="*/ 23 h 50"/>
                <a:gd name="T44" fmla="*/ 4 w 24"/>
                <a:gd name="T45" fmla="*/ 23 h 50"/>
                <a:gd name="T46" fmla="*/ 4 w 24"/>
                <a:gd name="T47" fmla="*/ 50 h 50"/>
                <a:gd name="T48" fmla="*/ 14 w 24"/>
                <a:gd name="T49" fmla="*/ 50 h 50"/>
                <a:gd name="T50" fmla="*/ 14 w 24"/>
                <a:gd name="T51" fmla="*/ 23 h 50"/>
                <a:gd name="T52" fmla="*/ 23 w 24"/>
                <a:gd name="T53" fmla="*/ 23 h 50"/>
                <a:gd name="T54" fmla="*/ 23 w 24"/>
                <a:gd name="T55" fmla="*/ 16 h 50"/>
                <a:gd name="T56" fmla="*/ 14 w 24"/>
                <a:gd name="T57" fmla="*/ 16 h 50"/>
                <a:gd name="T58" fmla="*/ 14 w 24"/>
                <a:gd name="T59" fmla="*/ 15 h 50"/>
                <a:gd name="T60" fmla="*/ 14 w 24"/>
                <a:gd name="T61" fmla="*/ 15 h 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" h="50">
                  <a:moveTo>
                    <a:pt x="14" y="15"/>
                  </a:moveTo>
                  <a:lnTo>
                    <a:pt x="14" y="15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24" y="9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7"/>
                  </a:lnTo>
                  <a:lnTo>
                    <a:pt x="5" y="10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50"/>
                  </a:lnTo>
                  <a:lnTo>
                    <a:pt x="14" y="50"/>
                  </a:lnTo>
                  <a:lnTo>
                    <a:pt x="14" y="23"/>
                  </a:lnTo>
                  <a:lnTo>
                    <a:pt x="23" y="23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89" name="Freeform 19"/>
            <p:cNvSpPr>
              <a:spLocks noEditPoints="1"/>
            </p:cNvSpPr>
            <p:nvPr userDrawn="1"/>
          </p:nvSpPr>
          <p:spPr bwMode="auto">
            <a:xfrm>
              <a:off x="976" y="4222"/>
              <a:ext cx="32" cy="50"/>
            </a:xfrm>
            <a:custGeom>
              <a:avLst/>
              <a:gdLst>
                <a:gd name="T0" fmla="*/ 0 w 32"/>
                <a:gd name="T1" fmla="*/ 35 h 50"/>
                <a:gd name="T2" fmla="*/ 1 w 32"/>
                <a:gd name="T3" fmla="*/ 43 h 50"/>
                <a:gd name="T4" fmla="*/ 3 w 32"/>
                <a:gd name="T5" fmla="*/ 46 h 50"/>
                <a:gd name="T6" fmla="*/ 10 w 32"/>
                <a:gd name="T7" fmla="*/ 49 h 50"/>
                <a:gd name="T8" fmla="*/ 13 w 32"/>
                <a:gd name="T9" fmla="*/ 50 h 50"/>
                <a:gd name="T10" fmla="*/ 18 w 32"/>
                <a:gd name="T11" fmla="*/ 49 h 50"/>
                <a:gd name="T12" fmla="*/ 23 w 32"/>
                <a:gd name="T13" fmla="*/ 45 h 50"/>
                <a:gd name="T14" fmla="*/ 24 w 32"/>
                <a:gd name="T15" fmla="*/ 49 h 50"/>
                <a:gd name="T16" fmla="*/ 32 w 32"/>
                <a:gd name="T17" fmla="*/ 49 h 50"/>
                <a:gd name="T18" fmla="*/ 32 w 32"/>
                <a:gd name="T19" fmla="*/ 48 h 50"/>
                <a:gd name="T20" fmla="*/ 31 w 32"/>
                <a:gd name="T21" fmla="*/ 44 h 50"/>
                <a:gd name="T22" fmla="*/ 31 w 32"/>
                <a:gd name="T23" fmla="*/ 39 h 50"/>
                <a:gd name="T24" fmla="*/ 23 w 32"/>
                <a:gd name="T25" fmla="*/ 15 h 50"/>
                <a:gd name="T26" fmla="*/ 23 w 32"/>
                <a:gd name="T27" fmla="*/ 33 h 50"/>
                <a:gd name="T28" fmla="*/ 21 w 32"/>
                <a:gd name="T29" fmla="*/ 40 h 50"/>
                <a:gd name="T30" fmla="*/ 15 w 32"/>
                <a:gd name="T31" fmla="*/ 42 h 50"/>
                <a:gd name="T32" fmla="*/ 13 w 32"/>
                <a:gd name="T33" fmla="*/ 42 h 50"/>
                <a:gd name="T34" fmla="*/ 10 w 32"/>
                <a:gd name="T35" fmla="*/ 38 h 50"/>
                <a:gd name="T36" fmla="*/ 10 w 32"/>
                <a:gd name="T37" fmla="*/ 15 h 50"/>
                <a:gd name="T38" fmla="*/ 0 w 32"/>
                <a:gd name="T39" fmla="*/ 35 h 50"/>
                <a:gd name="T40" fmla="*/ 3 w 32"/>
                <a:gd name="T41" fmla="*/ 6 h 50"/>
                <a:gd name="T42" fmla="*/ 3 w 32"/>
                <a:gd name="T43" fmla="*/ 8 h 50"/>
                <a:gd name="T44" fmla="*/ 6 w 32"/>
                <a:gd name="T45" fmla="*/ 10 h 50"/>
                <a:gd name="T46" fmla="*/ 9 w 32"/>
                <a:gd name="T47" fmla="*/ 11 h 50"/>
                <a:gd name="T48" fmla="*/ 12 w 32"/>
                <a:gd name="T49" fmla="*/ 9 h 50"/>
                <a:gd name="T50" fmla="*/ 13 w 32"/>
                <a:gd name="T51" fmla="*/ 6 h 50"/>
                <a:gd name="T52" fmla="*/ 13 w 32"/>
                <a:gd name="T53" fmla="*/ 3 h 50"/>
                <a:gd name="T54" fmla="*/ 11 w 32"/>
                <a:gd name="T55" fmla="*/ 1 h 50"/>
                <a:gd name="T56" fmla="*/ 9 w 32"/>
                <a:gd name="T57" fmla="*/ 0 h 50"/>
                <a:gd name="T58" fmla="*/ 4 w 32"/>
                <a:gd name="T59" fmla="*/ 2 h 50"/>
                <a:gd name="T60" fmla="*/ 3 w 32"/>
                <a:gd name="T61" fmla="*/ 6 h 50"/>
                <a:gd name="T62" fmla="*/ 18 w 32"/>
                <a:gd name="T63" fmla="*/ 6 h 50"/>
                <a:gd name="T64" fmla="*/ 18 w 32"/>
                <a:gd name="T65" fmla="*/ 8 h 50"/>
                <a:gd name="T66" fmla="*/ 22 w 32"/>
                <a:gd name="T67" fmla="*/ 10 h 50"/>
                <a:gd name="T68" fmla="*/ 24 w 32"/>
                <a:gd name="T69" fmla="*/ 11 h 50"/>
                <a:gd name="T70" fmla="*/ 27 w 32"/>
                <a:gd name="T71" fmla="*/ 9 h 50"/>
                <a:gd name="T72" fmla="*/ 28 w 32"/>
                <a:gd name="T73" fmla="*/ 6 h 50"/>
                <a:gd name="T74" fmla="*/ 28 w 32"/>
                <a:gd name="T75" fmla="*/ 3 h 50"/>
                <a:gd name="T76" fmla="*/ 26 w 32"/>
                <a:gd name="T77" fmla="*/ 1 h 50"/>
                <a:gd name="T78" fmla="*/ 24 w 32"/>
                <a:gd name="T79" fmla="*/ 0 h 50"/>
                <a:gd name="T80" fmla="*/ 19 w 32"/>
                <a:gd name="T81" fmla="*/ 2 h 50"/>
                <a:gd name="T82" fmla="*/ 18 w 32"/>
                <a:gd name="T83" fmla="*/ 6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" h="50">
                  <a:moveTo>
                    <a:pt x="0" y="35"/>
                  </a:moveTo>
                  <a:lnTo>
                    <a:pt x="0" y="35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10" y="49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18" y="49"/>
                  </a:lnTo>
                  <a:lnTo>
                    <a:pt x="21" y="47"/>
                  </a:lnTo>
                  <a:lnTo>
                    <a:pt x="23" y="45"/>
                  </a:lnTo>
                  <a:lnTo>
                    <a:pt x="24" y="49"/>
                  </a:lnTo>
                  <a:lnTo>
                    <a:pt x="32" y="49"/>
                  </a:lnTo>
                  <a:lnTo>
                    <a:pt x="32" y="48"/>
                  </a:lnTo>
                  <a:lnTo>
                    <a:pt x="31" y="44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23" y="33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35"/>
                  </a:lnTo>
                  <a:close/>
                  <a:moveTo>
                    <a:pt x="3" y="6"/>
                  </a:moveTo>
                  <a:lnTo>
                    <a:pt x="3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6"/>
                  </a:lnTo>
                  <a:close/>
                  <a:moveTo>
                    <a:pt x="18" y="6"/>
                  </a:moveTo>
                  <a:lnTo>
                    <a:pt x="18" y="6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6" y="10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90" name="Freeform 20"/>
            <p:cNvSpPr>
              <a:spLocks/>
            </p:cNvSpPr>
            <p:nvPr userDrawn="1"/>
          </p:nvSpPr>
          <p:spPr bwMode="auto">
            <a:xfrm>
              <a:off x="1016" y="4236"/>
              <a:ext cx="23" cy="35"/>
            </a:xfrm>
            <a:custGeom>
              <a:avLst/>
              <a:gdLst>
                <a:gd name="T0" fmla="*/ 1 w 23"/>
                <a:gd name="T1" fmla="*/ 5 h 35"/>
                <a:gd name="T2" fmla="*/ 1 w 23"/>
                <a:gd name="T3" fmla="*/ 10 h 35"/>
                <a:gd name="T4" fmla="*/ 1 w 23"/>
                <a:gd name="T5" fmla="*/ 12 h 35"/>
                <a:gd name="T6" fmla="*/ 1 w 23"/>
                <a:gd name="T7" fmla="*/ 35 h 35"/>
                <a:gd name="T8" fmla="*/ 10 w 23"/>
                <a:gd name="T9" fmla="*/ 35 h 35"/>
                <a:gd name="T10" fmla="*/ 10 w 23"/>
                <a:gd name="T11" fmla="*/ 19 h 35"/>
                <a:gd name="T12" fmla="*/ 10 w 23"/>
                <a:gd name="T13" fmla="*/ 19 h 35"/>
                <a:gd name="T14" fmla="*/ 11 w 23"/>
                <a:gd name="T15" fmla="*/ 14 h 35"/>
                <a:gd name="T16" fmla="*/ 12 w 23"/>
                <a:gd name="T17" fmla="*/ 11 h 35"/>
                <a:gd name="T18" fmla="*/ 14 w 23"/>
                <a:gd name="T19" fmla="*/ 9 h 35"/>
                <a:gd name="T20" fmla="*/ 17 w 23"/>
                <a:gd name="T21" fmla="*/ 8 h 35"/>
                <a:gd name="T22" fmla="*/ 17 w 23"/>
                <a:gd name="T23" fmla="*/ 8 h 35"/>
                <a:gd name="T24" fmla="*/ 19 w 23"/>
                <a:gd name="T25" fmla="*/ 9 h 35"/>
                <a:gd name="T26" fmla="*/ 23 w 23"/>
                <a:gd name="T27" fmla="*/ 10 h 35"/>
                <a:gd name="T28" fmla="*/ 23 w 23"/>
                <a:gd name="T29" fmla="*/ 0 h 35"/>
                <a:gd name="T30" fmla="*/ 22 w 23"/>
                <a:gd name="T31" fmla="*/ 0 h 35"/>
                <a:gd name="T32" fmla="*/ 22 w 23"/>
                <a:gd name="T33" fmla="*/ 0 h 35"/>
                <a:gd name="T34" fmla="*/ 19 w 23"/>
                <a:gd name="T35" fmla="*/ 0 h 35"/>
                <a:gd name="T36" fmla="*/ 19 w 23"/>
                <a:gd name="T37" fmla="*/ 0 h 35"/>
                <a:gd name="T38" fmla="*/ 17 w 23"/>
                <a:gd name="T39" fmla="*/ 0 h 35"/>
                <a:gd name="T40" fmla="*/ 14 w 23"/>
                <a:gd name="T41" fmla="*/ 2 h 35"/>
                <a:gd name="T42" fmla="*/ 12 w 23"/>
                <a:gd name="T43" fmla="*/ 4 h 35"/>
                <a:gd name="T44" fmla="*/ 10 w 23"/>
                <a:gd name="T45" fmla="*/ 8 h 35"/>
                <a:gd name="T46" fmla="*/ 10 w 23"/>
                <a:gd name="T47" fmla="*/ 8 h 35"/>
                <a:gd name="T48" fmla="*/ 10 w 23"/>
                <a:gd name="T49" fmla="*/ 6 h 35"/>
                <a:gd name="T50" fmla="*/ 10 w 23"/>
                <a:gd name="T51" fmla="*/ 6 h 35"/>
                <a:gd name="T52" fmla="*/ 9 w 23"/>
                <a:gd name="T53" fmla="*/ 1 h 35"/>
                <a:gd name="T54" fmla="*/ 0 w 23"/>
                <a:gd name="T55" fmla="*/ 1 h 35"/>
                <a:gd name="T56" fmla="*/ 0 w 23"/>
                <a:gd name="T57" fmla="*/ 1 h 35"/>
                <a:gd name="T58" fmla="*/ 1 w 23"/>
                <a:gd name="T59" fmla="*/ 5 h 35"/>
                <a:gd name="T60" fmla="*/ 1 w 23"/>
                <a:gd name="T61" fmla="*/ 5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3" h="35">
                  <a:moveTo>
                    <a:pt x="1" y="5"/>
                  </a:moveTo>
                  <a:lnTo>
                    <a:pt x="1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3" y="1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91" name="Freeform 21"/>
            <p:cNvSpPr>
              <a:spLocks noEditPoints="1"/>
            </p:cNvSpPr>
            <p:nvPr userDrawn="1"/>
          </p:nvSpPr>
          <p:spPr bwMode="auto">
            <a:xfrm>
              <a:off x="1054" y="4223"/>
              <a:ext cx="43" cy="48"/>
            </a:xfrm>
            <a:custGeom>
              <a:avLst/>
              <a:gdLst>
                <a:gd name="T0" fmla="*/ 0 w 43"/>
                <a:gd name="T1" fmla="*/ 48 h 48"/>
                <a:gd name="T2" fmla="*/ 9 w 43"/>
                <a:gd name="T3" fmla="*/ 48 h 48"/>
                <a:gd name="T4" fmla="*/ 13 w 43"/>
                <a:gd name="T5" fmla="*/ 39 h 48"/>
                <a:gd name="T6" fmla="*/ 30 w 43"/>
                <a:gd name="T7" fmla="*/ 39 h 48"/>
                <a:gd name="T8" fmla="*/ 33 w 43"/>
                <a:gd name="T9" fmla="*/ 48 h 48"/>
                <a:gd name="T10" fmla="*/ 43 w 43"/>
                <a:gd name="T11" fmla="*/ 48 h 48"/>
                <a:gd name="T12" fmla="*/ 26 w 43"/>
                <a:gd name="T13" fmla="*/ 0 h 48"/>
                <a:gd name="T14" fmla="*/ 16 w 43"/>
                <a:gd name="T15" fmla="*/ 0 h 48"/>
                <a:gd name="T16" fmla="*/ 0 w 43"/>
                <a:gd name="T17" fmla="*/ 48 h 48"/>
                <a:gd name="T18" fmla="*/ 0 w 43"/>
                <a:gd name="T19" fmla="*/ 48 h 48"/>
                <a:gd name="T20" fmla="*/ 15 w 43"/>
                <a:gd name="T21" fmla="*/ 30 h 48"/>
                <a:gd name="T22" fmla="*/ 21 w 43"/>
                <a:gd name="T23" fmla="*/ 11 h 48"/>
                <a:gd name="T24" fmla="*/ 28 w 43"/>
                <a:gd name="T25" fmla="*/ 30 h 48"/>
                <a:gd name="T26" fmla="*/ 15 w 43"/>
                <a:gd name="T27" fmla="*/ 30 h 48"/>
                <a:gd name="T28" fmla="*/ 15 w 43"/>
                <a:gd name="T29" fmla="*/ 3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3" h="48">
                  <a:moveTo>
                    <a:pt x="0" y="48"/>
                  </a:moveTo>
                  <a:lnTo>
                    <a:pt x="9" y="48"/>
                  </a:lnTo>
                  <a:lnTo>
                    <a:pt x="13" y="39"/>
                  </a:lnTo>
                  <a:lnTo>
                    <a:pt x="30" y="39"/>
                  </a:lnTo>
                  <a:lnTo>
                    <a:pt x="33" y="48"/>
                  </a:lnTo>
                  <a:lnTo>
                    <a:pt x="43" y="48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0" y="48"/>
                  </a:lnTo>
                  <a:close/>
                  <a:moveTo>
                    <a:pt x="15" y="30"/>
                  </a:moveTo>
                  <a:lnTo>
                    <a:pt x="21" y="11"/>
                  </a:lnTo>
                  <a:lnTo>
                    <a:pt x="28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92" name="Freeform 22"/>
            <p:cNvSpPr>
              <a:spLocks/>
            </p:cNvSpPr>
            <p:nvPr userDrawn="1"/>
          </p:nvSpPr>
          <p:spPr bwMode="auto">
            <a:xfrm>
              <a:off x="1101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1 w 22"/>
                <a:gd name="T5" fmla="*/ 12 h 35"/>
                <a:gd name="T6" fmla="*/ 1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2 w 22"/>
                <a:gd name="T17" fmla="*/ 11 h 35"/>
                <a:gd name="T18" fmla="*/ 14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2 w 22"/>
                <a:gd name="T43" fmla="*/ 4 h 35"/>
                <a:gd name="T44" fmla="*/ 10 w 22"/>
                <a:gd name="T45" fmla="*/ 8 h 35"/>
                <a:gd name="T46" fmla="*/ 10 w 22"/>
                <a:gd name="T47" fmla="*/ 8 h 35"/>
                <a:gd name="T48" fmla="*/ 10 w 22"/>
                <a:gd name="T49" fmla="*/ 6 h 35"/>
                <a:gd name="T50" fmla="*/ 10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93" name="Freeform 23"/>
            <p:cNvSpPr>
              <a:spLocks noEditPoints="1"/>
            </p:cNvSpPr>
            <p:nvPr userDrawn="1"/>
          </p:nvSpPr>
          <p:spPr bwMode="auto">
            <a:xfrm>
              <a:off x="1128" y="4222"/>
              <a:ext cx="34" cy="50"/>
            </a:xfrm>
            <a:custGeom>
              <a:avLst/>
              <a:gdLst>
                <a:gd name="T0" fmla="*/ 1 w 34"/>
                <a:gd name="T1" fmla="*/ 41 h 50"/>
                <a:gd name="T2" fmla="*/ 1 w 34"/>
                <a:gd name="T3" fmla="*/ 43 h 50"/>
                <a:gd name="T4" fmla="*/ 1 w 34"/>
                <a:gd name="T5" fmla="*/ 43 h 50"/>
                <a:gd name="T6" fmla="*/ 1 w 34"/>
                <a:gd name="T7" fmla="*/ 43 h 50"/>
                <a:gd name="T8" fmla="*/ 0 w 34"/>
                <a:gd name="T9" fmla="*/ 49 h 50"/>
                <a:gd name="T10" fmla="*/ 9 w 34"/>
                <a:gd name="T11" fmla="*/ 49 h 50"/>
                <a:gd name="T12" fmla="*/ 9 w 34"/>
                <a:gd name="T13" fmla="*/ 49 h 50"/>
                <a:gd name="T14" fmla="*/ 9 w 34"/>
                <a:gd name="T15" fmla="*/ 45 h 50"/>
                <a:gd name="T16" fmla="*/ 9 w 34"/>
                <a:gd name="T17" fmla="*/ 45 h 50"/>
                <a:gd name="T18" fmla="*/ 11 w 34"/>
                <a:gd name="T19" fmla="*/ 47 h 50"/>
                <a:gd name="T20" fmla="*/ 13 w 34"/>
                <a:gd name="T21" fmla="*/ 49 h 50"/>
                <a:gd name="T22" fmla="*/ 15 w 34"/>
                <a:gd name="T23" fmla="*/ 50 h 50"/>
                <a:gd name="T24" fmla="*/ 19 w 34"/>
                <a:gd name="T25" fmla="*/ 50 h 50"/>
                <a:gd name="T26" fmla="*/ 19 w 34"/>
                <a:gd name="T27" fmla="*/ 50 h 50"/>
                <a:gd name="T28" fmla="*/ 22 w 34"/>
                <a:gd name="T29" fmla="*/ 50 h 50"/>
                <a:gd name="T30" fmla="*/ 25 w 34"/>
                <a:gd name="T31" fmla="*/ 49 h 50"/>
                <a:gd name="T32" fmla="*/ 27 w 34"/>
                <a:gd name="T33" fmla="*/ 47 h 50"/>
                <a:gd name="T34" fmla="*/ 29 w 34"/>
                <a:gd name="T35" fmla="*/ 45 h 50"/>
                <a:gd name="T36" fmla="*/ 33 w 34"/>
                <a:gd name="T37" fmla="*/ 40 h 50"/>
                <a:gd name="T38" fmla="*/ 34 w 34"/>
                <a:gd name="T39" fmla="*/ 32 h 50"/>
                <a:gd name="T40" fmla="*/ 34 w 34"/>
                <a:gd name="T41" fmla="*/ 32 h 50"/>
                <a:gd name="T42" fmla="*/ 33 w 34"/>
                <a:gd name="T43" fmla="*/ 25 h 50"/>
                <a:gd name="T44" fmla="*/ 29 w 34"/>
                <a:gd name="T45" fmla="*/ 19 h 50"/>
                <a:gd name="T46" fmla="*/ 25 w 34"/>
                <a:gd name="T47" fmla="*/ 15 h 50"/>
                <a:gd name="T48" fmla="*/ 23 w 34"/>
                <a:gd name="T49" fmla="*/ 14 h 50"/>
                <a:gd name="T50" fmla="*/ 20 w 34"/>
                <a:gd name="T51" fmla="*/ 14 h 50"/>
                <a:gd name="T52" fmla="*/ 20 w 34"/>
                <a:gd name="T53" fmla="*/ 14 h 50"/>
                <a:gd name="T54" fmla="*/ 16 w 34"/>
                <a:gd name="T55" fmla="*/ 14 h 50"/>
                <a:gd name="T56" fmla="*/ 14 w 34"/>
                <a:gd name="T57" fmla="*/ 15 h 50"/>
                <a:gd name="T58" fmla="*/ 10 w 34"/>
                <a:gd name="T59" fmla="*/ 19 h 50"/>
                <a:gd name="T60" fmla="*/ 10 w 34"/>
                <a:gd name="T61" fmla="*/ 0 h 50"/>
                <a:gd name="T62" fmla="*/ 1 w 34"/>
                <a:gd name="T63" fmla="*/ 0 h 50"/>
                <a:gd name="T64" fmla="*/ 1 w 34"/>
                <a:gd name="T65" fmla="*/ 41 h 50"/>
                <a:gd name="T66" fmla="*/ 1 w 34"/>
                <a:gd name="T67" fmla="*/ 41 h 50"/>
                <a:gd name="T68" fmla="*/ 25 w 34"/>
                <a:gd name="T69" fmla="*/ 32 h 50"/>
                <a:gd name="T70" fmla="*/ 25 w 34"/>
                <a:gd name="T71" fmla="*/ 32 h 50"/>
                <a:gd name="T72" fmla="*/ 24 w 34"/>
                <a:gd name="T73" fmla="*/ 36 h 50"/>
                <a:gd name="T74" fmla="*/ 23 w 34"/>
                <a:gd name="T75" fmla="*/ 40 h 50"/>
                <a:gd name="T76" fmla="*/ 21 w 34"/>
                <a:gd name="T77" fmla="*/ 42 h 50"/>
                <a:gd name="T78" fmla="*/ 18 w 34"/>
                <a:gd name="T79" fmla="*/ 43 h 50"/>
                <a:gd name="T80" fmla="*/ 18 w 34"/>
                <a:gd name="T81" fmla="*/ 43 h 50"/>
                <a:gd name="T82" fmla="*/ 14 w 34"/>
                <a:gd name="T83" fmla="*/ 42 h 50"/>
                <a:gd name="T84" fmla="*/ 12 w 34"/>
                <a:gd name="T85" fmla="*/ 40 h 50"/>
                <a:gd name="T86" fmla="*/ 10 w 34"/>
                <a:gd name="T87" fmla="*/ 36 h 50"/>
                <a:gd name="T88" fmla="*/ 10 w 34"/>
                <a:gd name="T89" fmla="*/ 32 h 50"/>
                <a:gd name="T90" fmla="*/ 10 w 34"/>
                <a:gd name="T91" fmla="*/ 32 h 50"/>
                <a:gd name="T92" fmla="*/ 11 w 34"/>
                <a:gd name="T93" fmla="*/ 28 h 50"/>
                <a:gd name="T94" fmla="*/ 12 w 34"/>
                <a:gd name="T95" fmla="*/ 25 h 50"/>
                <a:gd name="T96" fmla="*/ 14 w 34"/>
                <a:gd name="T97" fmla="*/ 23 h 50"/>
                <a:gd name="T98" fmla="*/ 18 w 34"/>
                <a:gd name="T99" fmla="*/ 22 h 50"/>
                <a:gd name="T100" fmla="*/ 18 w 34"/>
                <a:gd name="T101" fmla="*/ 22 h 50"/>
                <a:gd name="T102" fmla="*/ 21 w 34"/>
                <a:gd name="T103" fmla="*/ 23 h 50"/>
                <a:gd name="T104" fmla="*/ 23 w 34"/>
                <a:gd name="T105" fmla="*/ 25 h 50"/>
                <a:gd name="T106" fmla="*/ 24 w 34"/>
                <a:gd name="T107" fmla="*/ 28 h 50"/>
                <a:gd name="T108" fmla="*/ 25 w 34"/>
                <a:gd name="T109" fmla="*/ 32 h 50"/>
                <a:gd name="T110" fmla="*/ 25 w 34"/>
                <a:gd name="T111" fmla="*/ 32 h 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4" h="50">
                  <a:moveTo>
                    <a:pt x="1" y="41"/>
                  </a:moveTo>
                  <a:lnTo>
                    <a:pt x="1" y="43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9" y="45"/>
                  </a:lnTo>
                  <a:lnTo>
                    <a:pt x="11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5" y="49"/>
                  </a:lnTo>
                  <a:lnTo>
                    <a:pt x="27" y="47"/>
                  </a:lnTo>
                  <a:lnTo>
                    <a:pt x="29" y="45"/>
                  </a:lnTo>
                  <a:lnTo>
                    <a:pt x="33" y="40"/>
                  </a:lnTo>
                  <a:lnTo>
                    <a:pt x="34" y="32"/>
                  </a:lnTo>
                  <a:lnTo>
                    <a:pt x="33" y="25"/>
                  </a:lnTo>
                  <a:lnTo>
                    <a:pt x="29" y="19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1" y="0"/>
                  </a:lnTo>
                  <a:lnTo>
                    <a:pt x="1" y="41"/>
                  </a:lnTo>
                  <a:close/>
                  <a:moveTo>
                    <a:pt x="25" y="32"/>
                  </a:moveTo>
                  <a:lnTo>
                    <a:pt x="25" y="32"/>
                  </a:lnTo>
                  <a:lnTo>
                    <a:pt x="24" y="36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8" y="43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11" y="28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8" y="2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4" y="28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94" name="Freeform 24"/>
            <p:cNvSpPr>
              <a:spLocks noEditPoints="1"/>
            </p:cNvSpPr>
            <p:nvPr userDrawn="1"/>
          </p:nvSpPr>
          <p:spPr bwMode="auto">
            <a:xfrm>
              <a:off x="1166" y="4236"/>
              <a:ext cx="34" cy="36"/>
            </a:xfrm>
            <a:custGeom>
              <a:avLst/>
              <a:gdLst>
                <a:gd name="T0" fmla="*/ 34 w 34"/>
                <a:gd name="T1" fmla="*/ 18 h 36"/>
                <a:gd name="T2" fmla="*/ 34 w 34"/>
                <a:gd name="T3" fmla="*/ 18 h 36"/>
                <a:gd name="T4" fmla="*/ 32 w 34"/>
                <a:gd name="T5" fmla="*/ 11 h 36"/>
                <a:gd name="T6" fmla="*/ 31 w 34"/>
                <a:gd name="T7" fmla="*/ 8 h 36"/>
                <a:gd name="T8" fmla="*/ 29 w 34"/>
                <a:gd name="T9" fmla="*/ 4 h 36"/>
                <a:gd name="T10" fmla="*/ 27 w 34"/>
                <a:gd name="T11" fmla="*/ 2 h 36"/>
                <a:gd name="T12" fmla="*/ 24 w 34"/>
                <a:gd name="T13" fmla="*/ 1 h 36"/>
                <a:gd name="T14" fmla="*/ 21 w 34"/>
                <a:gd name="T15" fmla="*/ 0 h 36"/>
                <a:gd name="T16" fmla="*/ 17 w 34"/>
                <a:gd name="T17" fmla="*/ 0 h 36"/>
                <a:gd name="T18" fmla="*/ 17 w 34"/>
                <a:gd name="T19" fmla="*/ 0 h 36"/>
                <a:gd name="T20" fmla="*/ 14 w 34"/>
                <a:gd name="T21" fmla="*/ 0 h 36"/>
                <a:gd name="T22" fmla="*/ 10 w 34"/>
                <a:gd name="T23" fmla="*/ 1 h 36"/>
                <a:gd name="T24" fmla="*/ 8 w 34"/>
                <a:gd name="T25" fmla="*/ 3 h 36"/>
                <a:gd name="T26" fmla="*/ 4 w 34"/>
                <a:gd name="T27" fmla="*/ 5 h 36"/>
                <a:gd name="T28" fmla="*/ 3 w 34"/>
                <a:gd name="T29" fmla="*/ 8 h 36"/>
                <a:gd name="T30" fmla="*/ 1 w 34"/>
                <a:gd name="T31" fmla="*/ 11 h 36"/>
                <a:gd name="T32" fmla="*/ 0 w 34"/>
                <a:gd name="T33" fmla="*/ 15 h 36"/>
                <a:gd name="T34" fmla="*/ 0 w 34"/>
                <a:gd name="T35" fmla="*/ 18 h 36"/>
                <a:gd name="T36" fmla="*/ 0 w 34"/>
                <a:gd name="T37" fmla="*/ 18 h 36"/>
                <a:gd name="T38" fmla="*/ 0 w 34"/>
                <a:gd name="T39" fmla="*/ 22 h 36"/>
                <a:gd name="T40" fmla="*/ 1 w 34"/>
                <a:gd name="T41" fmla="*/ 26 h 36"/>
                <a:gd name="T42" fmla="*/ 3 w 34"/>
                <a:gd name="T43" fmla="*/ 29 h 36"/>
                <a:gd name="T44" fmla="*/ 4 w 34"/>
                <a:gd name="T45" fmla="*/ 32 h 36"/>
                <a:gd name="T46" fmla="*/ 8 w 34"/>
                <a:gd name="T47" fmla="*/ 33 h 36"/>
                <a:gd name="T48" fmla="*/ 10 w 34"/>
                <a:gd name="T49" fmla="*/ 35 h 36"/>
                <a:gd name="T50" fmla="*/ 14 w 34"/>
                <a:gd name="T51" fmla="*/ 36 h 36"/>
                <a:gd name="T52" fmla="*/ 17 w 34"/>
                <a:gd name="T53" fmla="*/ 36 h 36"/>
                <a:gd name="T54" fmla="*/ 17 w 34"/>
                <a:gd name="T55" fmla="*/ 36 h 36"/>
                <a:gd name="T56" fmla="*/ 23 w 34"/>
                <a:gd name="T57" fmla="*/ 35 h 36"/>
                <a:gd name="T58" fmla="*/ 27 w 34"/>
                <a:gd name="T59" fmla="*/ 33 h 36"/>
                <a:gd name="T60" fmla="*/ 30 w 34"/>
                <a:gd name="T61" fmla="*/ 30 h 36"/>
                <a:gd name="T62" fmla="*/ 32 w 34"/>
                <a:gd name="T63" fmla="*/ 26 h 36"/>
                <a:gd name="T64" fmla="*/ 25 w 34"/>
                <a:gd name="T65" fmla="*/ 26 h 36"/>
                <a:gd name="T66" fmla="*/ 25 w 34"/>
                <a:gd name="T67" fmla="*/ 26 h 36"/>
                <a:gd name="T68" fmla="*/ 22 w 34"/>
                <a:gd name="T69" fmla="*/ 28 h 36"/>
                <a:gd name="T70" fmla="*/ 17 w 34"/>
                <a:gd name="T71" fmla="*/ 29 h 36"/>
                <a:gd name="T72" fmla="*/ 17 w 34"/>
                <a:gd name="T73" fmla="*/ 29 h 36"/>
                <a:gd name="T74" fmla="*/ 14 w 34"/>
                <a:gd name="T75" fmla="*/ 29 h 36"/>
                <a:gd name="T76" fmla="*/ 12 w 34"/>
                <a:gd name="T77" fmla="*/ 27 h 36"/>
                <a:gd name="T78" fmla="*/ 10 w 34"/>
                <a:gd name="T79" fmla="*/ 25 h 36"/>
                <a:gd name="T80" fmla="*/ 9 w 34"/>
                <a:gd name="T81" fmla="*/ 20 h 36"/>
                <a:gd name="T82" fmla="*/ 34 w 34"/>
                <a:gd name="T83" fmla="*/ 20 h 36"/>
                <a:gd name="T84" fmla="*/ 34 w 34"/>
                <a:gd name="T85" fmla="*/ 20 h 36"/>
                <a:gd name="T86" fmla="*/ 34 w 34"/>
                <a:gd name="T87" fmla="*/ 18 h 36"/>
                <a:gd name="T88" fmla="*/ 34 w 34"/>
                <a:gd name="T89" fmla="*/ 18 h 36"/>
                <a:gd name="T90" fmla="*/ 10 w 34"/>
                <a:gd name="T91" fmla="*/ 14 h 36"/>
                <a:gd name="T92" fmla="*/ 10 w 34"/>
                <a:gd name="T93" fmla="*/ 14 h 36"/>
                <a:gd name="T94" fmla="*/ 11 w 34"/>
                <a:gd name="T95" fmla="*/ 11 h 36"/>
                <a:gd name="T96" fmla="*/ 12 w 34"/>
                <a:gd name="T97" fmla="*/ 9 h 36"/>
                <a:gd name="T98" fmla="*/ 14 w 34"/>
                <a:gd name="T99" fmla="*/ 8 h 36"/>
                <a:gd name="T100" fmla="*/ 17 w 34"/>
                <a:gd name="T101" fmla="*/ 6 h 36"/>
                <a:gd name="T102" fmla="*/ 17 w 34"/>
                <a:gd name="T103" fmla="*/ 6 h 36"/>
                <a:gd name="T104" fmla="*/ 20 w 34"/>
                <a:gd name="T105" fmla="*/ 8 h 36"/>
                <a:gd name="T106" fmla="*/ 22 w 34"/>
                <a:gd name="T107" fmla="*/ 9 h 36"/>
                <a:gd name="T108" fmla="*/ 24 w 34"/>
                <a:gd name="T109" fmla="*/ 11 h 36"/>
                <a:gd name="T110" fmla="*/ 24 w 34"/>
                <a:gd name="T111" fmla="*/ 14 h 36"/>
                <a:gd name="T112" fmla="*/ 10 w 34"/>
                <a:gd name="T113" fmla="*/ 14 h 36"/>
                <a:gd name="T114" fmla="*/ 10 w 34"/>
                <a:gd name="T115" fmla="*/ 14 h 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4" h="36">
                  <a:moveTo>
                    <a:pt x="34" y="18"/>
                  </a:moveTo>
                  <a:lnTo>
                    <a:pt x="34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3"/>
                  </a:lnTo>
                  <a:lnTo>
                    <a:pt x="10" y="35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4" y="20"/>
                  </a:lnTo>
                  <a:lnTo>
                    <a:pt x="34" y="18"/>
                  </a:lnTo>
                  <a:close/>
                  <a:moveTo>
                    <a:pt x="10" y="14"/>
                  </a:moveTo>
                  <a:lnTo>
                    <a:pt x="10" y="14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95" name="Freeform 25"/>
            <p:cNvSpPr>
              <a:spLocks noEditPoints="1"/>
            </p:cNvSpPr>
            <p:nvPr userDrawn="1"/>
          </p:nvSpPr>
          <p:spPr bwMode="auto">
            <a:xfrm>
              <a:off x="1205" y="4222"/>
              <a:ext cx="11" cy="49"/>
            </a:xfrm>
            <a:custGeom>
              <a:avLst/>
              <a:gdLst>
                <a:gd name="T0" fmla="*/ 1 w 11"/>
                <a:gd name="T1" fmla="*/ 49 h 49"/>
                <a:gd name="T2" fmla="*/ 11 w 11"/>
                <a:gd name="T3" fmla="*/ 49 h 49"/>
                <a:gd name="T4" fmla="*/ 11 w 11"/>
                <a:gd name="T5" fmla="*/ 15 h 49"/>
                <a:gd name="T6" fmla="*/ 1 w 11"/>
                <a:gd name="T7" fmla="*/ 15 h 49"/>
                <a:gd name="T8" fmla="*/ 1 w 11"/>
                <a:gd name="T9" fmla="*/ 49 h 49"/>
                <a:gd name="T10" fmla="*/ 1 w 11"/>
                <a:gd name="T11" fmla="*/ 49 h 49"/>
                <a:gd name="T12" fmla="*/ 0 w 11"/>
                <a:gd name="T13" fmla="*/ 6 h 49"/>
                <a:gd name="T14" fmla="*/ 0 w 11"/>
                <a:gd name="T15" fmla="*/ 6 h 49"/>
                <a:gd name="T16" fmla="*/ 1 w 11"/>
                <a:gd name="T17" fmla="*/ 8 h 49"/>
                <a:gd name="T18" fmla="*/ 2 w 11"/>
                <a:gd name="T19" fmla="*/ 9 h 49"/>
                <a:gd name="T20" fmla="*/ 3 w 11"/>
                <a:gd name="T21" fmla="*/ 10 h 49"/>
                <a:gd name="T22" fmla="*/ 5 w 11"/>
                <a:gd name="T23" fmla="*/ 10 h 49"/>
                <a:gd name="T24" fmla="*/ 5 w 11"/>
                <a:gd name="T25" fmla="*/ 10 h 49"/>
                <a:gd name="T26" fmla="*/ 8 w 11"/>
                <a:gd name="T27" fmla="*/ 10 h 49"/>
                <a:gd name="T28" fmla="*/ 10 w 11"/>
                <a:gd name="T29" fmla="*/ 9 h 49"/>
                <a:gd name="T30" fmla="*/ 11 w 11"/>
                <a:gd name="T31" fmla="*/ 8 h 49"/>
                <a:gd name="T32" fmla="*/ 11 w 11"/>
                <a:gd name="T33" fmla="*/ 6 h 49"/>
                <a:gd name="T34" fmla="*/ 11 w 11"/>
                <a:gd name="T35" fmla="*/ 6 h 49"/>
                <a:gd name="T36" fmla="*/ 11 w 11"/>
                <a:gd name="T37" fmla="*/ 3 h 49"/>
                <a:gd name="T38" fmla="*/ 10 w 11"/>
                <a:gd name="T39" fmla="*/ 1 h 49"/>
                <a:gd name="T40" fmla="*/ 8 w 11"/>
                <a:gd name="T41" fmla="*/ 0 h 49"/>
                <a:gd name="T42" fmla="*/ 5 w 11"/>
                <a:gd name="T43" fmla="*/ 0 h 49"/>
                <a:gd name="T44" fmla="*/ 5 w 11"/>
                <a:gd name="T45" fmla="*/ 0 h 49"/>
                <a:gd name="T46" fmla="*/ 3 w 11"/>
                <a:gd name="T47" fmla="*/ 0 h 49"/>
                <a:gd name="T48" fmla="*/ 2 w 11"/>
                <a:gd name="T49" fmla="*/ 1 h 49"/>
                <a:gd name="T50" fmla="*/ 1 w 11"/>
                <a:gd name="T51" fmla="*/ 3 h 49"/>
                <a:gd name="T52" fmla="*/ 0 w 11"/>
                <a:gd name="T53" fmla="*/ 6 h 49"/>
                <a:gd name="T54" fmla="*/ 0 w 11"/>
                <a:gd name="T55" fmla="*/ 6 h 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" h="49">
                  <a:moveTo>
                    <a:pt x="1" y="49"/>
                  </a:moveTo>
                  <a:lnTo>
                    <a:pt x="11" y="49"/>
                  </a:lnTo>
                  <a:lnTo>
                    <a:pt x="11" y="15"/>
                  </a:lnTo>
                  <a:lnTo>
                    <a:pt x="1" y="15"/>
                  </a:lnTo>
                  <a:lnTo>
                    <a:pt x="1" y="49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96" name="Freeform 26"/>
            <p:cNvSpPr>
              <a:spLocks/>
            </p:cNvSpPr>
            <p:nvPr userDrawn="1"/>
          </p:nvSpPr>
          <p:spPr bwMode="auto">
            <a:xfrm>
              <a:off x="1221" y="4226"/>
              <a:ext cx="23" cy="46"/>
            </a:xfrm>
            <a:custGeom>
              <a:avLst/>
              <a:gdLst>
                <a:gd name="T0" fmla="*/ 15 w 23"/>
                <a:gd name="T1" fmla="*/ 0 h 46"/>
                <a:gd name="T2" fmla="*/ 7 w 23"/>
                <a:gd name="T3" fmla="*/ 0 h 46"/>
                <a:gd name="T4" fmla="*/ 6 w 23"/>
                <a:gd name="T5" fmla="*/ 11 h 46"/>
                <a:gd name="T6" fmla="*/ 0 w 23"/>
                <a:gd name="T7" fmla="*/ 11 h 46"/>
                <a:gd name="T8" fmla="*/ 0 w 23"/>
                <a:gd name="T9" fmla="*/ 18 h 46"/>
                <a:gd name="T10" fmla="*/ 6 w 23"/>
                <a:gd name="T11" fmla="*/ 18 h 46"/>
                <a:gd name="T12" fmla="*/ 6 w 23"/>
                <a:gd name="T13" fmla="*/ 31 h 46"/>
                <a:gd name="T14" fmla="*/ 6 w 23"/>
                <a:gd name="T15" fmla="*/ 31 h 46"/>
                <a:gd name="T16" fmla="*/ 6 w 23"/>
                <a:gd name="T17" fmla="*/ 35 h 46"/>
                <a:gd name="T18" fmla="*/ 6 w 23"/>
                <a:gd name="T19" fmla="*/ 35 h 46"/>
                <a:gd name="T20" fmla="*/ 6 w 23"/>
                <a:gd name="T21" fmla="*/ 40 h 46"/>
                <a:gd name="T22" fmla="*/ 8 w 23"/>
                <a:gd name="T23" fmla="*/ 43 h 46"/>
                <a:gd name="T24" fmla="*/ 8 w 23"/>
                <a:gd name="T25" fmla="*/ 43 h 46"/>
                <a:gd name="T26" fmla="*/ 11 w 23"/>
                <a:gd name="T27" fmla="*/ 45 h 46"/>
                <a:gd name="T28" fmla="*/ 15 w 23"/>
                <a:gd name="T29" fmla="*/ 46 h 46"/>
                <a:gd name="T30" fmla="*/ 15 w 23"/>
                <a:gd name="T31" fmla="*/ 46 h 46"/>
                <a:gd name="T32" fmla="*/ 20 w 23"/>
                <a:gd name="T33" fmla="*/ 46 h 46"/>
                <a:gd name="T34" fmla="*/ 23 w 23"/>
                <a:gd name="T35" fmla="*/ 44 h 46"/>
                <a:gd name="T36" fmla="*/ 23 w 23"/>
                <a:gd name="T37" fmla="*/ 37 h 46"/>
                <a:gd name="T38" fmla="*/ 23 w 23"/>
                <a:gd name="T39" fmla="*/ 37 h 46"/>
                <a:gd name="T40" fmla="*/ 19 w 23"/>
                <a:gd name="T41" fmla="*/ 38 h 46"/>
                <a:gd name="T42" fmla="*/ 19 w 23"/>
                <a:gd name="T43" fmla="*/ 38 h 46"/>
                <a:gd name="T44" fmla="*/ 16 w 23"/>
                <a:gd name="T45" fmla="*/ 38 h 46"/>
                <a:gd name="T46" fmla="*/ 15 w 23"/>
                <a:gd name="T47" fmla="*/ 38 h 46"/>
                <a:gd name="T48" fmla="*/ 14 w 23"/>
                <a:gd name="T49" fmla="*/ 34 h 46"/>
                <a:gd name="T50" fmla="*/ 14 w 23"/>
                <a:gd name="T51" fmla="*/ 34 h 46"/>
                <a:gd name="T52" fmla="*/ 14 w 23"/>
                <a:gd name="T53" fmla="*/ 31 h 46"/>
                <a:gd name="T54" fmla="*/ 15 w 23"/>
                <a:gd name="T55" fmla="*/ 18 h 46"/>
                <a:gd name="T56" fmla="*/ 22 w 23"/>
                <a:gd name="T57" fmla="*/ 18 h 46"/>
                <a:gd name="T58" fmla="*/ 22 w 23"/>
                <a:gd name="T59" fmla="*/ 11 h 46"/>
                <a:gd name="T60" fmla="*/ 15 w 23"/>
                <a:gd name="T61" fmla="*/ 11 h 46"/>
                <a:gd name="T62" fmla="*/ 15 w 23"/>
                <a:gd name="T63" fmla="*/ 0 h 46"/>
                <a:gd name="T64" fmla="*/ 15 w 23"/>
                <a:gd name="T65" fmla="*/ 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" h="46">
                  <a:moveTo>
                    <a:pt x="15" y="0"/>
                  </a:moveTo>
                  <a:lnTo>
                    <a:pt x="7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40"/>
                  </a:lnTo>
                  <a:lnTo>
                    <a:pt x="8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20" y="46"/>
                  </a:lnTo>
                  <a:lnTo>
                    <a:pt x="23" y="44"/>
                  </a:lnTo>
                  <a:lnTo>
                    <a:pt x="23" y="37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4"/>
                  </a:lnTo>
                  <a:lnTo>
                    <a:pt x="14" y="31"/>
                  </a:lnTo>
                  <a:lnTo>
                    <a:pt x="15" y="18"/>
                  </a:lnTo>
                  <a:lnTo>
                    <a:pt x="22" y="18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97" name="Freeform 27"/>
            <p:cNvSpPr>
              <a:spLocks/>
            </p:cNvSpPr>
            <p:nvPr userDrawn="1"/>
          </p:nvSpPr>
          <p:spPr bwMode="auto">
            <a:xfrm>
              <a:off x="276" y="4188"/>
              <a:ext cx="128" cy="126"/>
            </a:xfrm>
            <a:custGeom>
              <a:avLst/>
              <a:gdLst>
                <a:gd name="T0" fmla="*/ 0 w 128"/>
                <a:gd name="T1" fmla="*/ 63 h 126"/>
                <a:gd name="T2" fmla="*/ 1 w 128"/>
                <a:gd name="T3" fmla="*/ 50 h 126"/>
                <a:gd name="T4" fmla="*/ 11 w 128"/>
                <a:gd name="T5" fmla="*/ 28 h 126"/>
                <a:gd name="T6" fmla="*/ 28 w 128"/>
                <a:gd name="T7" fmla="*/ 11 h 126"/>
                <a:gd name="T8" fmla="*/ 51 w 128"/>
                <a:gd name="T9" fmla="*/ 1 h 126"/>
                <a:gd name="T10" fmla="*/ 64 w 128"/>
                <a:gd name="T11" fmla="*/ 0 h 126"/>
                <a:gd name="T12" fmla="*/ 70 w 128"/>
                <a:gd name="T13" fmla="*/ 0 h 126"/>
                <a:gd name="T14" fmla="*/ 88 w 128"/>
                <a:gd name="T15" fmla="*/ 5 h 126"/>
                <a:gd name="T16" fmla="*/ 108 w 128"/>
                <a:gd name="T17" fmla="*/ 18 h 126"/>
                <a:gd name="T18" fmla="*/ 122 w 128"/>
                <a:gd name="T19" fmla="*/ 38 h 126"/>
                <a:gd name="T20" fmla="*/ 127 w 128"/>
                <a:gd name="T21" fmla="*/ 57 h 126"/>
                <a:gd name="T22" fmla="*/ 128 w 128"/>
                <a:gd name="T23" fmla="*/ 63 h 126"/>
                <a:gd name="T24" fmla="*/ 125 w 128"/>
                <a:gd name="T25" fmla="*/ 76 h 126"/>
                <a:gd name="T26" fmla="*/ 116 w 128"/>
                <a:gd name="T27" fmla="*/ 98 h 126"/>
                <a:gd name="T28" fmla="*/ 98 w 128"/>
                <a:gd name="T29" fmla="*/ 115 h 126"/>
                <a:gd name="T30" fmla="*/ 76 w 128"/>
                <a:gd name="T31" fmla="*/ 125 h 126"/>
                <a:gd name="T32" fmla="*/ 64 w 128"/>
                <a:gd name="T33" fmla="*/ 126 h 126"/>
                <a:gd name="T34" fmla="*/ 52 w 128"/>
                <a:gd name="T35" fmla="*/ 125 h 126"/>
                <a:gd name="T36" fmla="*/ 31 w 128"/>
                <a:gd name="T37" fmla="*/ 117 h 126"/>
                <a:gd name="T38" fmla="*/ 23 w 128"/>
                <a:gd name="T39" fmla="*/ 111 h 126"/>
                <a:gd name="T40" fmla="*/ 78 w 128"/>
                <a:gd name="T41" fmla="*/ 68 h 126"/>
                <a:gd name="T42" fmla="*/ 63 w 128"/>
                <a:gd name="T43" fmla="*/ 68 h 126"/>
                <a:gd name="T44" fmla="*/ 58 w 128"/>
                <a:gd name="T45" fmla="*/ 69 h 126"/>
                <a:gd name="T46" fmla="*/ 53 w 128"/>
                <a:gd name="T47" fmla="*/ 72 h 126"/>
                <a:gd name="T48" fmla="*/ 51 w 128"/>
                <a:gd name="T49" fmla="*/ 75 h 126"/>
                <a:gd name="T50" fmla="*/ 42 w 128"/>
                <a:gd name="T51" fmla="*/ 90 h 126"/>
                <a:gd name="T52" fmla="*/ 43 w 128"/>
                <a:gd name="T53" fmla="*/ 92 h 126"/>
                <a:gd name="T54" fmla="*/ 117 w 128"/>
                <a:gd name="T55" fmla="*/ 92 h 126"/>
                <a:gd name="T56" fmla="*/ 119 w 128"/>
                <a:gd name="T57" fmla="*/ 91 h 126"/>
                <a:gd name="T58" fmla="*/ 65 w 128"/>
                <a:gd name="T59" fmla="*/ 2 h 126"/>
                <a:gd name="T60" fmla="*/ 63 w 128"/>
                <a:gd name="T61" fmla="*/ 1 h 126"/>
                <a:gd name="T62" fmla="*/ 7 w 128"/>
                <a:gd name="T63" fmla="*/ 93 h 126"/>
                <a:gd name="T64" fmla="*/ 3 w 128"/>
                <a:gd name="T65" fmla="*/ 85 h 126"/>
                <a:gd name="T66" fmla="*/ 0 w 128"/>
                <a:gd name="T67" fmla="*/ 70 h 126"/>
                <a:gd name="T68" fmla="*/ 0 w 128"/>
                <a:gd name="T69" fmla="*/ 63 h 1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8" h="126">
                  <a:moveTo>
                    <a:pt x="0" y="63"/>
                  </a:moveTo>
                  <a:lnTo>
                    <a:pt x="0" y="63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4" y="38"/>
                  </a:lnTo>
                  <a:lnTo>
                    <a:pt x="11" y="28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8" y="5"/>
                  </a:lnTo>
                  <a:lnTo>
                    <a:pt x="98" y="11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5" y="50"/>
                  </a:lnTo>
                  <a:lnTo>
                    <a:pt x="127" y="57"/>
                  </a:lnTo>
                  <a:lnTo>
                    <a:pt x="128" y="63"/>
                  </a:lnTo>
                  <a:lnTo>
                    <a:pt x="127" y="69"/>
                  </a:lnTo>
                  <a:lnTo>
                    <a:pt x="125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98" y="115"/>
                  </a:lnTo>
                  <a:lnTo>
                    <a:pt x="88" y="121"/>
                  </a:lnTo>
                  <a:lnTo>
                    <a:pt x="76" y="125"/>
                  </a:lnTo>
                  <a:lnTo>
                    <a:pt x="70" y="126"/>
                  </a:lnTo>
                  <a:lnTo>
                    <a:pt x="64" y="126"/>
                  </a:lnTo>
                  <a:lnTo>
                    <a:pt x="52" y="125"/>
                  </a:lnTo>
                  <a:lnTo>
                    <a:pt x="41" y="122"/>
                  </a:lnTo>
                  <a:lnTo>
                    <a:pt x="31" y="117"/>
                  </a:lnTo>
                  <a:lnTo>
                    <a:pt x="23" y="111"/>
                  </a:lnTo>
                  <a:lnTo>
                    <a:pt x="63" y="44"/>
                  </a:lnTo>
                  <a:lnTo>
                    <a:pt x="78" y="68"/>
                  </a:lnTo>
                  <a:lnTo>
                    <a:pt x="63" y="68"/>
                  </a:lnTo>
                  <a:lnTo>
                    <a:pt x="58" y="69"/>
                  </a:lnTo>
                  <a:lnTo>
                    <a:pt x="55" y="70"/>
                  </a:lnTo>
                  <a:lnTo>
                    <a:pt x="53" y="72"/>
                  </a:lnTo>
                  <a:lnTo>
                    <a:pt x="51" y="75"/>
                  </a:lnTo>
                  <a:lnTo>
                    <a:pt x="42" y="90"/>
                  </a:lnTo>
                  <a:lnTo>
                    <a:pt x="41" y="91"/>
                  </a:lnTo>
                  <a:lnTo>
                    <a:pt x="43" y="92"/>
                  </a:lnTo>
                  <a:lnTo>
                    <a:pt x="92" y="92"/>
                  </a:lnTo>
                  <a:lnTo>
                    <a:pt x="117" y="92"/>
                  </a:lnTo>
                  <a:lnTo>
                    <a:pt x="119" y="91"/>
                  </a:lnTo>
                  <a:lnTo>
                    <a:pt x="118" y="89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2" y="2"/>
                  </a:lnTo>
                  <a:lnTo>
                    <a:pt x="7" y="93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12" r:id="rId2"/>
    <p:sldLayoutId id="2147483813" r:id="rId3"/>
  </p:sldLayoutIdLst>
  <p:hf sldNum="0" hdr="0" dt="0"/>
  <p:txStyles>
    <p:titleStyle>
      <a:lvl1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44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16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88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60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7575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152400" algn="l" defTabSz="917575" rtl="0" eaLnBrk="0" fontAlgn="base" hangingPunct="0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90600" indent="-152400" algn="l" defTabSz="917575" rtl="0" eaLnBrk="0" fontAlgn="base" hangingPunct="0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6550" indent="-230188" algn="l" defTabSz="9175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tzhalter"/>
          <p:cNvSpPr>
            <a:spLocks noGrp="1"/>
          </p:cNvSpPr>
          <p:nvPr>
            <p:ph type="title"/>
          </p:nvPr>
        </p:nvSpPr>
        <p:spPr>
          <a:xfrm>
            <a:off x="458788" y="276225"/>
            <a:ext cx="8262937" cy="11477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 Platzhalter"/>
          <p:cNvSpPr>
            <a:spLocks noGrp="1"/>
          </p:cNvSpPr>
          <p:nvPr>
            <p:ph type="body" idx="1"/>
          </p:nvPr>
        </p:nvSpPr>
        <p:spPr>
          <a:xfrm>
            <a:off x="458788" y="1635125"/>
            <a:ext cx="8262937" cy="467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3" name="Schwarze Linie"/>
          <p:cNvSpPr>
            <a:spLocks noChangeShapeType="1"/>
          </p:cNvSpPr>
          <p:nvPr/>
        </p:nvSpPr>
        <p:spPr bwMode="auto">
          <a:xfrm>
            <a:off x="107950" y="6608763"/>
            <a:ext cx="9072563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943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sz="1999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Fußzeile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5263" y="6618288"/>
            <a:ext cx="56530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 dirty="0" smtClean="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Studien- und Berufsberatung Franziska Ploß</a:t>
            </a:r>
            <a:endParaRPr lang="de-DE" dirty="0"/>
          </a:p>
        </p:txBody>
      </p:sp>
      <p:sp>
        <p:nvSpPr>
          <p:cNvPr id="16" name="SeiteNr"/>
          <p:cNvSpPr>
            <a:spLocks noChangeArrowheads="1"/>
          </p:cNvSpPr>
          <p:nvPr/>
        </p:nvSpPr>
        <p:spPr bwMode="auto">
          <a:xfrm>
            <a:off x="8204200" y="6616700"/>
            <a:ext cx="91916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40" tIns="44771" rIns="89540" bIns="44771"/>
          <a:lstStyle/>
          <a:p>
            <a:pPr algn="r" defTabSz="894902">
              <a:lnSpc>
                <a:spcPct val="90000"/>
              </a:lnSpc>
              <a:spcAft>
                <a:spcPts val="200"/>
              </a:spcAft>
              <a:defRPr/>
            </a:pPr>
            <a:r>
              <a:rPr lang="de-DE" sz="999" dirty="0">
                <a:solidFill>
                  <a:srgbClr val="000000"/>
                </a:solidFill>
                <a:latin typeface="Arial" charset="0"/>
              </a:rPr>
              <a:t>Seite </a:t>
            </a:r>
            <a:fld id="{D84FFF41-FDEE-47C7-86A3-63A82CA27D3A}" type="slidenum">
              <a:rPr lang="de-DE" sz="999">
                <a:solidFill>
                  <a:srgbClr val="000000"/>
                </a:solidFill>
                <a:latin typeface="Arial" charset="0"/>
              </a:rPr>
              <a:pPr algn="r" defTabSz="894902">
                <a:lnSpc>
                  <a:spcPct val="90000"/>
                </a:lnSpc>
                <a:spcAft>
                  <a:spcPts val="200"/>
                </a:spcAft>
                <a:defRPr/>
              </a:pPr>
              <a:t>‹Nr.›</a:t>
            </a:fld>
            <a:endParaRPr lang="de-DE" sz="999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199" name="Hak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03188"/>
            <a:ext cx="9077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0" name="Group 4"/>
          <p:cNvGrpSpPr>
            <a:grpSpLocks noChangeAspect="1"/>
          </p:cNvGrpSpPr>
          <p:nvPr userDrawn="1"/>
        </p:nvGrpSpPr>
        <p:grpSpPr bwMode="auto">
          <a:xfrm>
            <a:off x="434975" y="6645275"/>
            <a:ext cx="1543050" cy="206375"/>
            <a:chOff x="274" y="4186"/>
            <a:chExt cx="972" cy="130"/>
          </a:xfrm>
        </p:grpSpPr>
        <p:sp>
          <p:nvSpPr>
            <p:cNvPr id="820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4" y="4186"/>
              <a:ext cx="97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02" name="Freeform 5"/>
            <p:cNvSpPr>
              <a:spLocks noEditPoints="1"/>
            </p:cNvSpPr>
            <p:nvPr userDrawn="1"/>
          </p:nvSpPr>
          <p:spPr bwMode="auto">
            <a:xfrm>
              <a:off x="457" y="4223"/>
              <a:ext cx="35" cy="48"/>
            </a:xfrm>
            <a:custGeom>
              <a:avLst/>
              <a:gdLst>
                <a:gd name="T0" fmla="*/ 0 w 35"/>
                <a:gd name="T1" fmla="*/ 48 h 48"/>
                <a:gd name="T2" fmla="*/ 11 w 35"/>
                <a:gd name="T3" fmla="*/ 48 h 48"/>
                <a:gd name="T4" fmla="*/ 11 w 35"/>
                <a:gd name="T5" fmla="*/ 48 h 48"/>
                <a:gd name="T6" fmla="*/ 20 w 35"/>
                <a:gd name="T7" fmla="*/ 48 h 48"/>
                <a:gd name="T8" fmla="*/ 25 w 35"/>
                <a:gd name="T9" fmla="*/ 47 h 48"/>
                <a:gd name="T10" fmla="*/ 25 w 35"/>
                <a:gd name="T11" fmla="*/ 47 h 48"/>
                <a:gd name="T12" fmla="*/ 30 w 35"/>
                <a:gd name="T13" fmla="*/ 45 h 48"/>
                <a:gd name="T14" fmla="*/ 32 w 35"/>
                <a:gd name="T15" fmla="*/ 43 h 48"/>
                <a:gd name="T16" fmla="*/ 34 w 35"/>
                <a:gd name="T17" fmla="*/ 39 h 48"/>
                <a:gd name="T18" fmla="*/ 35 w 35"/>
                <a:gd name="T19" fmla="*/ 34 h 48"/>
                <a:gd name="T20" fmla="*/ 35 w 35"/>
                <a:gd name="T21" fmla="*/ 34 h 48"/>
                <a:gd name="T22" fmla="*/ 34 w 35"/>
                <a:gd name="T23" fmla="*/ 30 h 48"/>
                <a:gd name="T24" fmla="*/ 32 w 35"/>
                <a:gd name="T25" fmla="*/ 27 h 48"/>
                <a:gd name="T26" fmla="*/ 29 w 35"/>
                <a:gd name="T27" fmla="*/ 24 h 48"/>
                <a:gd name="T28" fmla="*/ 24 w 35"/>
                <a:gd name="T29" fmla="*/ 23 h 48"/>
                <a:gd name="T30" fmla="*/ 24 w 35"/>
                <a:gd name="T31" fmla="*/ 23 h 48"/>
                <a:gd name="T32" fmla="*/ 28 w 35"/>
                <a:gd name="T33" fmla="*/ 21 h 48"/>
                <a:gd name="T34" fmla="*/ 30 w 35"/>
                <a:gd name="T35" fmla="*/ 18 h 48"/>
                <a:gd name="T36" fmla="*/ 32 w 35"/>
                <a:gd name="T37" fmla="*/ 15 h 48"/>
                <a:gd name="T38" fmla="*/ 32 w 35"/>
                <a:gd name="T39" fmla="*/ 12 h 48"/>
                <a:gd name="T40" fmla="*/ 32 w 35"/>
                <a:gd name="T41" fmla="*/ 12 h 48"/>
                <a:gd name="T42" fmla="*/ 32 w 35"/>
                <a:gd name="T43" fmla="*/ 9 h 48"/>
                <a:gd name="T44" fmla="*/ 30 w 35"/>
                <a:gd name="T45" fmla="*/ 6 h 48"/>
                <a:gd name="T46" fmla="*/ 28 w 35"/>
                <a:gd name="T47" fmla="*/ 2 h 48"/>
                <a:gd name="T48" fmla="*/ 24 w 35"/>
                <a:gd name="T49" fmla="*/ 1 h 48"/>
                <a:gd name="T50" fmla="*/ 24 w 35"/>
                <a:gd name="T51" fmla="*/ 1 h 48"/>
                <a:gd name="T52" fmla="*/ 20 w 35"/>
                <a:gd name="T53" fmla="*/ 0 h 48"/>
                <a:gd name="T54" fmla="*/ 12 w 35"/>
                <a:gd name="T55" fmla="*/ 0 h 48"/>
                <a:gd name="T56" fmla="*/ 0 w 35"/>
                <a:gd name="T57" fmla="*/ 0 h 48"/>
                <a:gd name="T58" fmla="*/ 0 w 35"/>
                <a:gd name="T59" fmla="*/ 48 h 48"/>
                <a:gd name="T60" fmla="*/ 0 w 35"/>
                <a:gd name="T61" fmla="*/ 48 h 48"/>
                <a:gd name="T62" fmla="*/ 9 w 35"/>
                <a:gd name="T63" fmla="*/ 8 h 48"/>
                <a:gd name="T64" fmla="*/ 12 w 35"/>
                <a:gd name="T65" fmla="*/ 8 h 48"/>
                <a:gd name="T66" fmla="*/ 12 w 35"/>
                <a:gd name="T67" fmla="*/ 8 h 48"/>
                <a:gd name="T68" fmla="*/ 18 w 35"/>
                <a:gd name="T69" fmla="*/ 8 h 48"/>
                <a:gd name="T70" fmla="*/ 21 w 35"/>
                <a:gd name="T71" fmla="*/ 9 h 48"/>
                <a:gd name="T72" fmla="*/ 22 w 35"/>
                <a:gd name="T73" fmla="*/ 11 h 48"/>
                <a:gd name="T74" fmla="*/ 23 w 35"/>
                <a:gd name="T75" fmla="*/ 13 h 48"/>
                <a:gd name="T76" fmla="*/ 23 w 35"/>
                <a:gd name="T77" fmla="*/ 13 h 48"/>
                <a:gd name="T78" fmla="*/ 22 w 35"/>
                <a:gd name="T79" fmla="*/ 16 h 48"/>
                <a:gd name="T80" fmla="*/ 21 w 35"/>
                <a:gd name="T81" fmla="*/ 18 h 48"/>
                <a:gd name="T82" fmla="*/ 18 w 35"/>
                <a:gd name="T83" fmla="*/ 19 h 48"/>
                <a:gd name="T84" fmla="*/ 14 w 35"/>
                <a:gd name="T85" fmla="*/ 19 h 48"/>
                <a:gd name="T86" fmla="*/ 9 w 35"/>
                <a:gd name="T87" fmla="*/ 19 h 48"/>
                <a:gd name="T88" fmla="*/ 9 w 35"/>
                <a:gd name="T89" fmla="*/ 8 h 48"/>
                <a:gd name="T90" fmla="*/ 9 w 35"/>
                <a:gd name="T91" fmla="*/ 8 h 48"/>
                <a:gd name="T92" fmla="*/ 9 w 35"/>
                <a:gd name="T93" fmla="*/ 27 h 48"/>
                <a:gd name="T94" fmla="*/ 14 w 35"/>
                <a:gd name="T95" fmla="*/ 27 h 48"/>
                <a:gd name="T96" fmla="*/ 14 w 35"/>
                <a:gd name="T97" fmla="*/ 27 h 48"/>
                <a:gd name="T98" fmla="*/ 19 w 35"/>
                <a:gd name="T99" fmla="*/ 27 h 48"/>
                <a:gd name="T100" fmla="*/ 22 w 35"/>
                <a:gd name="T101" fmla="*/ 28 h 48"/>
                <a:gd name="T102" fmla="*/ 24 w 35"/>
                <a:gd name="T103" fmla="*/ 30 h 48"/>
                <a:gd name="T104" fmla="*/ 25 w 35"/>
                <a:gd name="T105" fmla="*/ 34 h 48"/>
                <a:gd name="T106" fmla="*/ 25 w 35"/>
                <a:gd name="T107" fmla="*/ 34 h 48"/>
                <a:gd name="T108" fmla="*/ 24 w 35"/>
                <a:gd name="T109" fmla="*/ 38 h 48"/>
                <a:gd name="T110" fmla="*/ 22 w 35"/>
                <a:gd name="T111" fmla="*/ 40 h 48"/>
                <a:gd name="T112" fmla="*/ 19 w 35"/>
                <a:gd name="T113" fmla="*/ 41 h 48"/>
                <a:gd name="T114" fmla="*/ 14 w 35"/>
                <a:gd name="T115" fmla="*/ 41 h 48"/>
                <a:gd name="T116" fmla="*/ 9 w 35"/>
                <a:gd name="T117" fmla="*/ 41 h 48"/>
                <a:gd name="T118" fmla="*/ 9 w 35"/>
                <a:gd name="T119" fmla="*/ 27 h 48"/>
                <a:gd name="T120" fmla="*/ 9 w 35"/>
                <a:gd name="T121" fmla="*/ 27 h 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8">
                  <a:moveTo>
                    <a:pt x="0" y="48"/>
                  </a:moveTo>
                  <a:lnTo>
                    <a:pt x="11" y="48"/>
                  </a:lnTo>
                  <a:lnTo>
                    <a:pt x="20" y="48"/>
                  </a:lnTo>
                  <a:lnTo>
                    <a:pt x="25" y="47"/>
                  </a:lnTo>
                  <a:lnTo>
                    <a:pt x="30" y="45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5" y="34"/>
                  </a:lnTo>
                  <a:lnTo>
                    <a:pt x="34" y="30"/>
                  </a:lnTo>
                  <a:lnTo>
                    <a:pt x="32" y="27"/>
                  </a:lnTo>
                  <a:lnTo>
                    <a:pt x="29" y="24"/>
                  </a:lnTo>
                  <a:lnTo>
                    <a:pt x="24" y="23"/>
                  </a:lnTo>
                  <a:lnTo>
                    <a:pt x="28" y="21"/>
                  </a:lnTo>
                  <a:lnTo>
                    <a:pt x="30" y="18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0" y="6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8"/>
                  </a:lnTo>
                  <a:close/>
                  <a:moveTo>
                    <a:pt x="9" y="8"/>
                  </a:moveTo>
                  <a:lnTo>
                    <a:pt x="12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9" y="8"/>
                  </a:lnTo>
                  <a:close/>
                  <a:moveTo>
                    <a:pt x="9" y="27"/>
                  </a:moveTo>
                  <a:lnTo>
                    <a:pt x="14" y="27"/>
                  </a:lnTo>
                  <a:lnTo>
                    <a:pt x="19" y="27"/>
                  </a:lnTo>
                  <a:lnTo>
                    <a:pt x="22" y="28"/>
                  </a:lnTo>
                  <a:lnTo>
                    <a:pt x="24" y="30"/>
                  </a:lnTo>
                  <a:lnTo>
                    <a:pt x="25" y="34"/>
                  </a:lnTo>
                  <a:lnTo>
                    <a:pt x="24" y="38"/>
                  </a:lnTo>
                  <a:lnTo>
                    <a:pt x="22" y="40"/>
                  </a:lnTo>
                  <a:lnTo>
                    <a:pt x="19" y="41"/>
                  </a:lnTo>
                  <a:lnTo>
                    <a:pt x="14" y="41"/>
                  </a:lnTo>
                  <a:lnTo>
                    <a:pt x="9" y="41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03" name="Freeform 6"/>
            <p:cNvSpPr>
              <a:spLocks/>
            </p:cNvSpPr>
            <p:nvPr userDrawn="1"/>
          </p:nvSpPr>
          <p:spPr bwMode="auto">
            <a:xfrm>
              <a:off x="499" y="4237"/>
              <a:ext cx="31" cy="35"/>
            </a:xfrm>
            <a:custGeom>
              <a:avLst/>
              <a:gdLst>
                <a:gd name="T0" fmla="*/ 0 w 31"/>
                <a:gd name="T1" fmla="*/ 20 h 35"/>
                <a:gd name="T2" fmla="*/ 0 w 31"/>
                <a:gd name="T3" fmla="*/ 20 h 35"/>
                <a:gd name="T4" fmla="*/ 0 w 31"/>
                <a:gd name="T5" fmla="*/ 25 h 35"/>
                <a:gd name="T6" fmla="*/ 1 w 31"/>
                <a:gd name="T7" fmla="*/ 28 h 35"/>
                <a:gd name="T8" fmla="*/ 1 w 31"/>
                <a:gd name="T9" fmla="*/ 28 h 35"/>
                <a:gd name="T10" fmla="*/ 2 w 31"/>
                <a:gd name="T11" fmla="*/ 31 h 35"/>
                <a:gd name="T12" fmla="*/ 5 w 31"/>
                <a:gd name="T13" fmla="*/ 33 h 35"/>
                <a:gd name="T14" fmla="*/ 8 w 31"/>
                <a:gd name="T15" fmla="*/ 34 h 35"/>
                <a:gd name="T16" fmla="*/ 13 w 31"/>
                <a:gd name="T17" fmla="*/ 35 h 35"/>
                <a:gd name="T18" fmla="*/ 13 w 31"/>
                <a:gd name="T19" fmla="*/ 35 h 35"/>
                <a:gd name="T20" fmla="*/ 15 w 31"/>
                <a:gd name="T21" fmla="*/ 35 h 35"/>
                <a:gd name="T22" fmla="*/ 18 w 31"/>
                <a:gd name="T23" fmla="*/ 34 h 35"/>
                <a:gd name="T24" fmla="*/ 20 w 31"/>
                <a:gd name="T25" fmla="*/ 32 h 35"/>
                <a:gd name="T26" fmla="*/ 22 w 31"/>
                <a:gd name="T27" fmla="*/ 30 h 35"/>
                <a:gd name="T28" fmla="*/ 22 w 31"/>
                <a:gd name="T29" fmla="*/ 30 h 35"/>
                <a:gd name="T30" fmla="*/ 22 w 31"/>
                <a:gd name="T31" fmla="*/ 34 h 35"/>
                <a:gd name="T32" fmla="*/ 31 w 31"/>
                <a:gd name="T33" fmla="*/ 34 h 35"/>
                <a:gd name="T34" fmla="*/ 31 w 31"/>
                <a:gd name="T35" fmla="*/ 34 h 35"/>
                <a:gd name="T36" fmla="*/ 31 w 31"/>
                <a:gd name="T37" fmla="*/ 33 h 35"/>
                <a:gd name="T38" fmla="*/ 31 w 31"/>
                <a:gd name="T39" fmla="*/ 33 h 35"/>
                <a:gd name="T40" fmla="*/ 31 w 31"/>
                <a:gd name="T41" fmla="*/ 29 h 35"/>
                <a:gd name="T42" fmla="*/ 31 w 31"/>
                <a:gd name="T43" fmla="*/ 29 h 35"/>
                <a:gd name="T44" fmla="*/ 31 w 31"/>
                <a:gd name="T45" fmla="*/ 26 h 35"/>
                <a:gd name="T46" fmla="*/ 31 w 31"/>
                <a:gd name="T47" fmla="*/ 24 h 35"/>
                <a:gd name="T48" fmla="*/ 31 w 31"/>
                <a:gd name="T49" fmla="*/ 0 h 35"/>
                <a:gd name="T50" fmla="*/ 21 w 31"/>
                <a:gd name="T51" fmla="*/ 0 h 35"/>
                <a:gd name="T52" fmla="*/ 21 w 31"/>
                <a:gd name="T53" fmla="*/ 18 h 35"/>
                <a:gd name="T54" fmla="*/ 21 w 31"/>
                <a:gd name="T55" fmla="*/ 18 h 35"/>
                <a:gd name="T56" fmla="*/ 21 w 31"/>
                <a:gd name="T57" fmla="*/ 23 h 35"/>
                <a:gd name="T58" fmla="*/ 20 w 31"/>
                <a:gd name="T59" fmla="*/ 25 h 35"/>
                <a:gd name="T60" fmla="*/ 17 w 31"/>
                <a:gd name="T61" fmla="*/ 27 h 35"/>
                <a:gd name="T62" fmla="*/ 15 w 31"/>
                <a:gd name="T63" fmla="*/ 27 h 35"/>
                <a:gd name="T64" fmla="*/ 15 w 31"/>
                <a:gd name="T65" fmla="*/ 27 h 35"/>
                <a:gd name="T66" fmla="*/ 12 w 31"/>
                <a:gd name="T67" fmla="*/ 27 h 35"/>
                <a:gd name="T68" fmla="*/ 9 w 31"/>
                <a:gd name="T69" fmla="*/ 26 h 35"/>
                <a:gd name="T70" fmla="*/ 9 w 31"/>
                <a:gd name="T71" fmla="*/ 23 h 35"/>
                <a:gd name="T72" fmla="*/ 8 w 31"/>
                <a:gd name="T73" fmla="*/ 19 h 35"/>
                <a:gd name="T74" fmla="*/ 8 w 31"/>
                <a:gd name="T75" fmla="*/ 0 h 35"/>
                <a:gd name="T76" fmla="*/ 0 w 31"/>
                <a:gd name="T77" fmla="*/ 0 h 35"/>
                <a:gd name="T78" fmla="*/ 0 w 31"/>
                <a:gd name="T79" fmla="*/ 20 h 35"/>
                <a:gd name="T80" fmla="*/ 0 w 31"/>
                <a:gd name="T81" fmla="*/ 20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2" y="31"/>
                  </a:lnTo>
                  <a:lnTo>
                    <a:pt x="5" y="33"/>
                  </a:lnTo>
                  <a:lnTo>
                    <a:pt x="8" y="34"/>
                  </a:lnTo>
                  <a:lnTo>
                    <a:pt x="13" y="35"/>
                  </a:lnTo>
                  <a:lnTo>
                    <a:pt x="15" y="35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21" y="18"/>
                  </a:lnTo>
                  <a:lnTo>
                    <a:pt x="21" y="23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04" name="Freeform 7"/>
            <p:cNvSpPr>
              <a:spLocks/>
            </p:cNvSpPr>
            <p:nvPr userDrawn="1"/>
          </p:nvSpPr>
          <p:spPr bwMode="auto">
            <a:xfrm>
              <a:off x="538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1 w 32"/>
                <a:gd name="T15" fmla="*/ 11 h 35"/>
                <a:gd name="T16" fmla="*/ 14 w 32"/>
                <a:gd name="T17" fmla="*/ 9 h 35"/>
                <a:gd name="T18" fmla="*/ 17 w 32"/>
                <a:gd name="T19" fmla="*/ 8 h 35"/>
                <a:gd name="T20" fmla="*/ 17 w 32"/>
                <a:gd name="T21" fmla="*/ 8 h 35"/>
                <a:gd name="T22" fmla="*/ 19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2 w 32"/>
                <a:gd name="T29" fmla="*/ 17 h 35"/>
                <a:gd name="T30" fmla="*/ 22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1 w 32"/>
                <a:gd name="T39" fmla="*/ 9 h 35"/>
                <a:gd name="T40" fmla="*/ 30 w 32"/>
                <a:gd name="T41" fmla="*/ 5 h 35"/>
                <a:gd name="T42" fmla="*/ 30 w 32"/>
                <a:gd name="T43" fmla="*/ 5 h 35"/>
                <a:gd name="T44" fmla="*/ 29 w 32"/>
                <a:gd name="T45" fmla="*/ 3 h 35"/>
                <a:gd name="T46" fmla="*/ 25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7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8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1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2" y="17"/>
                  </a:lnTo>
                  <a:lnTo>
                    <a:pt x="22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1" y="9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1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05" name="Freeform 8"/>
            <p:cNvSpPr>
              <a:spLocks noEditPoints="1"/>
            </p:cNvSpPr>
            <p:nvPr userDrawn="1"/>
          </p:nvSpPr>
          <p:spPr bwMode="auto">
            <a:xfrm>
              <a:off x="576" y="4222"/>
              <a:ext cx="34" cy="50"/>
            </a:xfrm>
            <a:custGeom>
              <a:avLst/>
              <a:gdLst>
                <a:gd name="T0" fmla="*/ 24 w 34"/>
                <a:gd name="T1" fmla="*/ 0 h 50"/>
                <a:gd name="T2" fmla="*/ 24 w 34"/>
                <a:gd name="T3" fmla="*/ 18 h 50"/>
                <a:gd name="T4" fmla="*/ 24 w 34"/>
                <a:gd name="T5" fmla="*/ 18 h 50"/>
                <a:gd name="T6" fmla="*/ 20 w 34"/>
                <a:gd name="T7" fmla="*/ 15 h 50"/>
                <a:gd name="T8" fmla="*/ 14 w 34"/>
                <a:gd name="T9" fmla="*/ 14 h 50"/>
                <a:gd name="T10" fmla="*/ 14 w 34"/>
                <a:gd name="T11" fmla="*/ 14 h 50"/>
                <a:gd name="T12" fmla="*/ 12 w 34"/>
                <a:gd name="T13" fmla="*/ 14 h 50"/>
                <a:gd name="T14" fmla="*/ 9 w 34"/>
                <a:gd name="T15" fmla="*/ 15 h 50"/>
                <a:gd name="T16" fmla="*/ 7 w 34"/>
                <a:gd name="T17" fmla="*/ 17 h 50"/>
                <a:gd name="T18" fmla="*/ 5 w 34"/>
                <a:gd name="T19" fmla="*/ 19 h 50"/>
                <a:gd name="T20" fmla="*/ 1 w 34"/>
                <a:gd name="T21" fmla="*/ 25 h 50"/>
                <a:gd name="T22" fmla="*/ 0 w 34"/>
                <a:gd name="T23" fmla="*/ 32 h 50"/>
                <a:gd name="T24" fmla="*/ 0 w 34"/>
                <a:gd name="T25" fmla="*/ 32 h 50"/>
                <a:gd name="T26" fmla="*/ 1 w 34"/>
                <a:gd name="T27" fmla="*/ 40 h 50"/>
                <a:gd name="T28" fmla="*/ 5 w 34"/>
                <a:gd name="T29" fmla="*/ 45 h 50"/>
                <a:gd name="T30" fmla="*/ 7 w 34"/>
                <a:gd name="T31" fmla="*/ 47 h 50"/>
                <a:gd name="T32" fmla="*/ 9 w 34"/>
                <a:gd name="T33" fmla="*/ 49 h 50"/>
                <a:gd name="T34" fmla="*/ 12 w 34"/>
                <a:gd name="T35" fmla="*/ 50 h 50"/>
                <a:gd name="T36" fmla="*/ 16 w 34"/>
                <a:gd name="T37" fmla="*/ 50 h 50"/>
                <a:gd name="T38" fmla="*/ 16 w 34"/>
                <a:gd name="T39" fmla="*/ 50 h 50"/>
                <a:gd name="T40" fmla="*/ 19 w 34"/>
                <a:gd name="T41" fmla="*/ 50 h 50"/>
                <a:gd name="T42" fmla="*/ 21 w 34"/>
                <a:gd name="T43" fmla="*/ 49 h 50"/>
                <a:gd name="T44" fmla="*/ 23 w 34"/>
                <a:gd name="T45" fmla="*/ 47 h 50"/>
                <a:gd name="T46" fmla="*/ 25 w 34"/>
                <a:gd name="T47" fmla="*/ 45 h 50"/>
                <a:gd name="T48" fmla="*/ 25 w 34"/>
                <a:gd name="T49" fmla="*/ 45 h 50"/>
                <a:gd name="T50" fmla="*/ 25 w 34"/>
                <a:gd name="T51" fmla="*/ 46 h 50"/>
                <a:gd name="T52" fmla="*/ 25 w 34"/>
                <a:gd name="T53" fmla="*/ 46 h 50"/>
                <a:gd name="T54" fmla="*/ 25 w 34"/>
                <a:gd name="T55" fmla="*/ 49 h 50"/>
                <a:gd name="T56" fmla="*/ 34 w 34"/>
                <a:gd name="T57" fmla="*/ 49 h 50"/>
                <a:gd name="T58" fmla="*/ 34 w 34"/>
                <a:gd name="T59" fmla="*/ 49 h 50"/>
                <a:gd name="T60" fmla="*/ 33 w 34"/>
                <a:gd name="T61" fmla="*/ 39 h 50"/>
                <a:gd name="T62" fmla="*/ 33 w 34"/>
                <a:gd name="T63" fmla="*/ 0 h 50"/>
                <a:gd name="T64" fmla="*/ 24 w 34"/>
                <a:gd name="T65" fmla="*/ 0 h 50"/>
                <a:gd name="T66" fmla="*/ 24 w 34"/>
                <a:gd name="T67" fmla="*/ 0 h 50"/>
                <a:gd name="T68" fmla="*/ 24 w 34"/>
                <a:gd name="T69" fmla="*/ 32 h 50"/>
                <a:gd name="T70" fmla="*/ 24 w 34"/>
                <a:gd name="T71" fmla="*/ 32 h 50"/>
                <a:gd name="T72" fmla="*/ 23 w 34"/>
                <a:gd name="T73" fmla="*/ 36 h 50"/>
                <a:gd name="T74" fmla="*/ 22 w 34"/>
                <a:gd name="T75" fmla="*/ 40 h 50"/>
                <a:gd name="T76" fmla="*/ 20 w 34"/>
                <a:gd name="T77" fmla="*/ 42 h 50"/>
                <a:gd name="T78" fmla="*/ 17 w 34"/>
                <a:gd name="T79" fmla="*/ 43 h 50"/>
                <a:gd name="T80" fmla="*/ 17 w 34"/>
                <a:gd name="T81" fmla="*/ 43 h 50"/>
                <a:gd name="T82" fmla="*/ 13 w 34"/>
                <a:gd name="T83" fmla="*/ 42 h 50"/>
                <a:gd name="T84" fmla="*/ 11 w 34"/>
                <a:gd name="T85" fmla="*/ 40 h 50"/>
                <a:gd name="T86" fmla="*/ 10 w 34"/>
                <a:gd name="T87" fmla="*/ 36 h 50"/>
                <a:gd name="T88" fmla="*/ 9 w 34"/>
                <a:gd name="T89" fmla="*/ 32 h 50"/>
                <a:gd name="T90" fmla="*/ 9 w 34"/>
                <a:gd name="T91" fmla="*/ 32 h 50"/>
                <a:gd name="T92" fmla="*/ 10 w 34"/>
                <a:gd name="T93" fmla="*/ 28 h 50"/>
                <a:gd name="T94" fmla="*/ 11 w 34"/>
                <a:gd name="T95" fmla="*/ 25 h 50"/>
                <a:gd name="T96" fmla="*/ 13 w 34"/>
                <a:gd name="T97" fmla="*/ 23 h 50"/>
                <a:gd name="T98" fmla="*/ 17 w 34"/>
                <a:gd name="T99" fmla="*/ 22 h 50"/>
                <a:gd name="T100" fmla="*/ 17 w 34"/>
                <a:gd name="T101" fmla="*/ 22 h 50"/>
                <a:gd name="T102" fmla="*/ 20 w 34"/>
                <a:gd name="T103" fmla="*/ 23 h 50"/>
                <a:gd name="T104" fmla="*/ 22 w 34"/>
                <a:gd name="T105" fmla="*/ 25 h 50"/>
                <a:gd name="T106" fmla="*/ 23 w 34"/>
                <a:gd name="T107" fmla="*/ 28 h 50"/>
                <a:gd name="T108" fmla="*/ 24 w 34"/>
                <a:gd name="T109" fmla="*/ 32 h 50"/>
                <a:gd name="T110" fmla="*/ 24 w 34"/>
                <a:gd name="T111" fmla="*/ 32 h 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4" h="50">
                  <a:moveTo>
                    <a:pt x="24" y="0"/>
                  </a:moveTo>
                  <a:lnTo>
                    <a:pt x="24" y="18"/>
                  </a:lnTo>
                  <a:lnTo>
                    <a:pt x="20" y="15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49"/>
                  </a:lnTo>
                  <a:lnTo>
                    <a:pt x="12" y="50"/>
                  </a:lnTo>
                  <a:lnTo>
                    <a:pt x="16" y="50"/>
                  </a:lnTo>
                  <a:lnTo>
                    <a:pt x="19" y="50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5" y="49"/>
                  </a:lnTo>
                  <a:lnTo>
                    <a:pt x="34" y="49"/>
                  </a:lnTo>
                  <a:lnTo>
                    <a:pt x="33" y="39"/>
                  </a:lnTo>
                  <a:lnTo>
                    <a:pt x="33" y="0"/>
                  </a:lnTo>
                  <a:lnTo>
                    <a:pt x="24" y="0"/>
                  </a:lnTo>
                  <a:close/>
                  <a:moveTo>
                    <a:pt x="24" y="32"/>
                  </a:moveTo>
                  <a:lnTo>
                    <a:pt x="24" y="32"/>
                  </a:lnTo>
                  <a:lnTo>
                    <a:pt x="23" y="36"/>
                  </a:lnTo>
                  <a:lnTo>
                    <a:pt x="22" y="40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10" y="28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7" y="22"/>
                  </a:lnTo>
                  <a:lnTo>
                    <a:pt x="20" y="23"/>
                  </a:lnTo>
                  <a:lnTo>
                    <a:pt x="22" y="25"/>
                  </a:lnTo>
                  <a:lnTo>
                    <a:pt x="23" y="28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06" name="Freeform 9"/>
            <p:cNvSpPr>
              <a:spLocks noEditPoints="1"/>
            </p:cNvSpPr>
            <p:nvPr userDrawn="1"/>
          </p:nvSpPr>
          <p:spPr bwMode="auto">
            <a:xfrm>
              <a:off x="616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7 w 33"/>
                <a:gd name="T17" fmla="*/ 0 h 36"/>
                <a:gd name="T18" fmla="*/ 17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3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3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07" name="Freeform 10"/>
            <p:cNvSpPr>
              <a:spLocks/>
            </p:cNvSpPr>
            <p:nvPr userDrawn="1"/>
          </p:nvSpPr>
          <p:spPr bwMode="auto">
            <a:xfrm>
              <a:off x="653" y="4236"/>
              <a:ext cx="30" cy="36"/>
            </a:xfrm>
            <a:custGeom>
              <a:avLst/>
              <a:gdLst>
                <a:gd name="T0" fmla="*/ 16 w 30"/>
                <a:gd name="T1" fmla="*/ 0 h 36"/>
                <a:gd name="T2" fmla="*/ 16 w 30"/>
                <a:gd name="T3" fmla="*/ 0 h 36"/>
                <a:gd name="T4" fmla="*/ 10 w 30"/>
                <a:gd name="T5" fmla="*/ 0 h 36"/>
                <a:gd name="T6" fmla="*/ 5 w 30"/>
                <a:gd name="T7" fmla="*/ 3 h 36"/>
                <a:gd name="T8" fmla="*/ 3 w 30"/>
                <a:gd name="T9" fmla="*/ 6 h 36"/>
                <a:gd name="T10" fmla="*/ 2 w 30"/>
                <a:gd name="T11" fmla="*/ 11 h 36"/>
                <a:gd name="T12" fmla="*/ 2 w 30"/>
                <a:gd name="T13" fmla="*/ 11 h 36"/>
                <a:gd name="T14" fmla="*/ 2 w 30"/>
                <a:gd name="T15" fmla="*/ 14 h 36"/>
                <a:gd name="T16" fmla="*/ 4 w 30"/>
                <a:gd name="T17" fmla="*/ 17 h 36"/>
                <a:gd name="T18" fmla="*/ 7 w 30"/>
                <a:gd name="T19" fmla="*/ 19 h 36"/>
                <a:gd name="T20" fmla="*/ 12 w 30"/>
                <a:gd name="T21" fmla="*/ 20 h 36"/>
                <a:gd name="T22" fmla="*/ 16 w 30"/>
                <a:gd name="T23" fmla="*/ 22 h 36"/>
                <a:gd name="T24" fmla="*/ 16 w 30"/>
                <a:gd name="T25" fmla="*/ 22 h 36"/>
                <a:gd name="T26" fmla="*/ 21 w 30"/>
                <a:gd name="T27" fmla="*/ 24 h 36"/>
                <a:gd name="T28" fmla="*/ 21 w 30"/>
                <a:gd name="T29" fmla="*/ 25 h 36"/>
                <a:gd name="T30" fmla="*/ 22 w 30"/>
                <a:gd name="T31" fmla="*/ 26 h 36"/>
                <a:gd name="T32" fmla="*/ 22 w 30"/>
                <a:gd name="T33" fmla="*/ 26 h 36"/>
                <a:gd name="T34" fmla="*/ 21 w 30"/>
                <a:gd name="T35" fmla="*/ 28 h 36"/>
                <a:gd name="T36" fmla="*/ 20 w 30"/>
                <a:gd name="T37" fmla="*/ 29 h 36"/>
                <a:gd name="T38" fmla="*/ 16 w 30"/>
                <a:gd name="T39" fmla="*/ 30 h 36"/>
                <a:gd name="T40" fmla="*/ 16 w 30"/>
                <a:gd name="T41" fmla="*/ 30 h 36"/>
                <a:gd name="T42" fmla="*/ 13 w 30"/>
                <a:gd name="T43" fmla="*/ 29 h 36"/>
                <a:gd name="T44" fmla="*/ 11 w 30"/>
                <a:gd name="T45" fmla="*/ 28 h 36"/>
                <a:gd name="T46" fmla="*/ 10 w 30"/>
                <a:gd name="T47" fmla="*/ 27 h 36"/>
                <a:gd name="T48" fmla="*/ 9 w 30"/>
                <a:gd name="T49" fmla="*/ 24 h 36"/>
                <a:gd name="T50" fmla="*/ 0 w 30"/>
                <a:gd name="T51" fmla="*/ 24 h 36"/>
                <a:gd name="T52" fmla="*/ 0 w 30"/>
                <a:gd name="T53" fmla="*/ 25 h 36"/>
                <a:gd name="T54" fmla="*/ 0 w 30"/>
                <a:gd name="T55" fmla="*/ 25 h 36"/>
                <a:gd name="T56" fmla="*/ 1 w 30"/>
                <a:gd name="T57" fmla="*/ 30 h 36"/>
                <a:gd name="T58" fmla="*/ 4 w 30"/>
                <a:gd name="T59" fmla="*/ 33 h 36"/>
                <a:gd name="T60" fmla="*/ 10 w 30"/>
                <a:gd name="T61" fmla="*/ 35 h 36"/>
                <a:gd name="T62" fmla="*/ 16 w 30"/>
                <a:gd name="T63" fmla="*/ 36 h 36"/>
                <a:gd name="T64" fmla="*/ 16 w 30"/>
                <a:gd name="T65" fmla="*/ 36 h 36"/>
                <a:gd name="T66" fmla="*/ 22 w 30"/>
                <a:gd name="T67" fmla="*/ 35 h 36"/>
                <a:gd name="T68" fmla="*/ 27 w 30"/>
                <a:gd name="T69" fmla="*/ 33 h 36"/>
                <a:gd name="T70" fmla="*/ 29 w 30"/>
                <a:gd name="T71" fmla="*/ 30 h 36"/>
                <a:gd name="T72" fmla="*/ 30 w 30"/>
                <a:gd name="T73" fmla="*/ 26 h 36"/>
                <a:gd name="T74" fmla="*/ 30 w 30"/>
                <a:gd name="T75" fmla="*/ 26 h 36"/>
                <a:gd name="T76" fmla="*/ 30 w 30"/>
                <a:gd name="T77" fmla="*/ 22 h 36"/>
                <a:gd name="T78" fmla="*/ 29 w 30"/>
                <a:gd name="T79" fmla="*/ 20 h 36"/>
                <a:gd name="T80" fmla="*/ 29 w 30"/>
                <a:gd name="T81" fmla="*/ 20 h 36"/>
                <a:gd name="T82" fmla="*/ 26 w 30"/>
                <a:gd name="T83" fmla="*/ 17 h 36"/>
                <a:gd name="T84" fmla="*/ 20 w 30"/>
                <a:gd name="T85" fmla="*/ 15 h 36"/>
                <a:gd name="T86" fmla="*/ 20 w 30"/>
                <a:gd name="T87" fmla="*/ 15 h 36"/>
                <a:gd name="T88" fmla="*/ 12 w 30"/>
                <a:gd name="T89" fmla="*/ 13 h 36"/>
                <a:gd name="T90" fmla="*/ 11 w 30"/>
                <a:gd name="T91" fmla="*/ 12 h 36"/>
                <a:gd name="T92" fmla="*/ 11 w 30"/>
                <a:gd name="T93" fmla="*/ 10 h 36"/>
                <a:gd name="T94" fmla="*/ 11 w 30"/>
                <a:gd name="T95" fmla="*/ 10 h 36"/>
                <a:gd name="T96" fmla="*/ 11 w 30"/>
                <a:gd name="T97" fmla="*/ 9 h 36"/>
                <a:gd name="T98" fmla="*/ 12 w 30"/>
                <a:gd name="T99" fmla="*/ 8 h 36"/>
                <a:gd name="T100" fmla="*/ 15 w 30"/>
                <a:gd name="T101" fmla="*/ 6 h 36"/>
                <a:gd name="T102" fmla="*/ 15 w 30"/>
                <a:gd name="T103" fmla="*/ 6 h 36"/>
                <a:gd name="T104" fmla="*/ 18 w 30"/>
                <a:gd name="T105" fmla="*/ 6 h 36"/>
                <a:gd name="T106" fmla="*/ 20 w 30"/>
                <a:gd name="T107" fmla="*/ 8 h 36"/>
                <a:gd name="T108" fmla="*/ 21 w 30"/>
                <a:gd name="T109" fmla="*/ 10 h 36"/>
                <a:gd name="T110" fmla="*/ 22 w 30"/>
                <a:gd name="T111" fmla="*/ 12 h 36"/>
                <a:gd name="T112" fmla="*/ 30 w 30"/>
                <a:gd name="T113" fmla="*/ 12 h 36"/>
                <a:gd name="T114" fmla="*/ 30 w 30"/>
                <a:gd name="T115" fmla="*/ 12 h 36"/>
                <a:gd name="T116" fmla="*/ 29 w 30"/>
                <a:gd name="T117" fmla="*/ 6 h 36"/>
                <a:gd name="T118" fmla="*/ 26 w 30"/>
                <a:gd name="T119" fmla="*/ 3 h 36"/>
                <a:gd name="T120" fmla="*/ 22 w 30"/>
                <a:gd name="T121" fmla="*/ 0 h 36"/>
                <a:gd name="T122" fmla="*/ 16 w 30"/>
                <a:gd name="T123" fmla="*/ 0 h 36"/>
                <a:gd name="T124" fmla="*/ 16 w 30"/>
                <a:gd name="T125" fmla="*/ 0 h 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2" y="20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4" y="33"/>
                  </a:lnTo>
                  <a:lnTo>
                    <a:pt x="10" y="35"/>
                  </a:lnTo>
                  <a:lnTo>
                    <a:pt x="16" y="36"/>
                  </a:lnTo>
                  <a:lnTo>
                    <a:pt x="22" y="35"/>
                  </a:lnTo>
                  <a:lnTo>
                    <a:pt x="27" y="33"/>
                  </a:lnTo>
                  <a:lnTo>
                    <a:pt x="29" y="30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9" y="20"/>
                  </a:lnTo>
                  <a:lnTo>
                    <a:pt x="26" y="17"/>
                  </a:lnTo>
                  <a:lnTo>
                    <a:pt x="20" y="15"/>
                  </a:lnTo>
                  <a:lnTo>
                    <a:pt x="12" y="13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2" y="12"/>
                  </a:lnTo>
                  <a:lnTo>
                    <a:pt x="30" y="12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08" name="Freeform 11"/>
            <p:cNvSpPr>
              <a:spLocks noEditPoints="1"/>
            </p:cNvSpPr>
            <p:nvPr userDrawn="1"/>
          </p:nvSpPr>
          <p:spPr bwMode="auto">
            <a:xfrm>
              <a:off x="689" y="4236"/>
              <a:ext cx="31" cy="36"/>
            </a:xfrm>
            <a:custGeom>
              <a:avLst/>
              <a:gdLst>
                <a:gd name="T0" fmla="*/ 16 w 31"/>
                <a:gd name="T1" fmla="*/ 8 h 36"/>
                <a:gd name="T2" fmla="*/ 20 w 31"/>
                <a:gd name="T3" fmla="*/ 9 h 36"/>
                <a:gd name="T4" fmla="*/ 21 w 31"/>
                <a:gd name="T5" fmla="*/ 13 h 36"/>
                <a:gd name="T6" fmla="*/ 20 w 31"/>
                <a:gd name="T7" fmla="*/ 13 h 36"/>
                <a:gd name="T8" fmla="*/ 14 w 31"/>
                <a:gd name="T9" fmla="*/ 14 h 36"/>
                <a:gd name="T10" fmla="*/ 8 w 31"/>
                <a:gd name="T11" fmla="*/ 16 h 36"/>
                <a:gd name="T12" fmla="*/ 4 w 31"/>
                <a:gd name="T13" fmla="*/ 18 h 36"/>
                <a:gd name="T14" fmla="*/ 1 w 31"/>
                <a:gd name="T15" fmla="*/ 22 h 36"/>
                <a:gd name="T16" fmla="*/ 0 w 31"/>
                <a:gd name="T17" fmla="*/ 27 h 36"/>
                <a:gd name="T18" fmla="*/ 3 w 31"/>
                <a:gd name="T19" fmla="*/ 33 h 36"/>
                <a:gd name="T20" fmla="*/ 13 w 31"/>
                <a:gd name="T21" fmla="*/ 36 h 36"/>
                <a:gd name="T22" fmla="*/ 16 w 31"/>
                <a:gd name="T23" fmla="*/ 36 h 36"/>
                <a:gd name="T24" fmla="*/ 20 w 31"/>
                <a:gd name="T25" fmla="*/ 33 h 36"/>
                <a:gd name="T26" fmla="*/ 22 w 31"/>
                <a:gd name="T27" fmla="*/ 31 h 36"/>
                <a:gd name="T28" fmla="*/ 22 w 31"/>
                <a:gd name="T29" fmla="*/ 32 h 36"/>
                <a:gd name="T30" fmla="*/ 31 w 31"/>
                <a:gd name="T31" fmla="*/ 35 h 36"/>
                <a:gd name="T32" fmla="*/ 30 w 31"/>
                <a:gd name="T33" fmla="*/ 32 h 36"/>
                <a:gd name="T34" fmla="*/ 30 w 31"/>
                <a:gd name="T35" fmla="*/ 14 h 36"/>
                <a:gd name="T36" fmla="*/ 30 w 31"/>
                <a:gd name="T37" fmla="*/ 9 h 36"/>
                <a:gd name="T38" fmla="*/ 29 w 31"/>
                <a:gd name="T39" fmla="*/ 5 h 36"/>
                <a:gd name="T40" fmla="*/ 25 w 31"/>
                <a:gd name="T41" fmla="*/ 1 h 36"/>
                <a:gd name="T42" fmla="*/ 17 w 31"/>
                <a:gd name="T43" fmla="*/ 0 h 36"/>
                <a:gd name="T44" fmla="*/ 12 w 31"/>
                <a:gd name="T45" fmla="*/ 0 h 36"/>
                <a:gd name="T46" fmla="*/ 6 w 31"/>
                <a:gd name="T47" fmla="*/ 2 h 36"/>
                <a:gd name="T48" fmla="*/ 3 w 31"/>
                <a:gd name="T49" fmla="*/ 5 h 36"/>
                <a:gd name="T50" fmla="*/ 9 w 31"/>
                <a:gd name="T51" fmla="*/ 11 h 36"/>
                <a:gd name="T52" fmla="*/ 11 w 31"/>
                <a:gd name="T53" fmla="*/ 10 h 36"/>
                <a:gd name="T54" fmla="*/ 16 w 31"/>
                <a:gd name="T55" fmla="*/ 8 h 36"/>
                <a:gd name="T56" fmla="*/ 21 w 31"/>
                <a:gd name="T57" fmla="*/ 20 h 36"/>
                <a:gd name="T58" fmla="*/ 20 w 31"/>
                <a:gd name="T59" fmla="*/ 25 h 36"/>
                <a:gd name="T60" fmla="*/ 18 w 31"/>
                <a:gd name="T61" fmla="*/ 29 h 36"/>
                <a:gd name="T62" fmla="*/ 15 w 31"/>
                <a:gd name="T63" fmla="*/ 29 h 36"/>
                <a:gd name="T64" fmla="*/ 11 w 31"/>
                <a:gd name="T65" fmla="*/ 28 h 36"/>
                <a:gd name="T66" fmla="*/ 9 w 31"/>
                <a:gd name="T67" fmla="*/ 26 h 36"/>
                <a:gd name="T68" fmla="*/ 9 w 31"/>
                <a:gd name="T69" fmla="*/ 22 h 36"/>
                <a:gd name="T70" fmla="*/ 16 w 31"/>
                <a:gd name="T71" fmla="*/ 20 h 36"/>
                <a:gd name="T72" fmla="*/ 21 w 31"/>
                <a:gd name="T73" fmla="*/ 2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" h="36">
                  <a:moveTo>
                    <a:pt x="16" y="8"/>
                  </a:moveTo>
                  <a:lnTo>
                    <a:pt x="16" y="8"/>
                  </a:lnTo>
                  <a:lnTo>
                    <a:pt x="18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14" y="14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7" y="35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1"/>
                  </a:lnTo>
                  <a:lnTo>
                    <a:pt x="22" y="32"/>
                  </a:lnTo>
                  <a:lnTo>
                    <a:pt x="22" y="35"/>
                  </a:lnTo>
                  <a:lnTo>
                    <a:pt x="31" y="35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0" y="14"/>
                  </a:lnTo>
                  <a:lnTo>
                    <a:pt x="30" y="9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6" y="8"/>
                  </a:lnTo>
                  <a:close/>
                  <a:moveTo>
                    <a:pt x="21" y="20"/>
                  </a:moveTo>
                  <a:lnTo>
                    <a:pt x="21" y="20"/>
                  </a:lnTo>
                  <a:lnTo>
                    <a:pt x="20" y="25"/>
                  </a:lnTo>
                  <a:lnTo>
                    <a:pt x="19" y="28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6" y="20"/>
                  </a:lnTo>
                  <a:lnTo>
                    <a:pt x="21" y="19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09" name="Freeform 12"/>
            <p:cNvSpPr>
              <a:spLocks noEditPoints="1"/>
            </p:cNvSpPr>
            <p:nvPr userDrawn="1"/>
          </p:nvSpPr>
          <p:spPr bwMode="auto">
            <a:xfrm>
              <a:off x="724" y="4236"/>
              <a:ext cx="37" cy="50"/>
            </a:xfrm>
            <a:custGeom>
              <a:avLst/>
              <a:gdLst>
                <a:gd name="T0" fmla="*/ 25 w 37"/>
                <a:gd name="T1" fmla="*/ 1 h 50"/>
                <a:gd name="T2" fmla="*/ 19 w 37"/>
                <a:gd name="T3" fmla="*/ 0 h 50"/>
                <a:gd name="T4" fmla="*/ 8 w 37"/>
                <a:gd name="T5" fmla="*/ 3 h 50"/>
                <a:gd name="T6" fmla="*/ 4 w 37"/>
                <a:gd name="T7" fmla="*/ 12 h 50"/>
                <a:gd name="T8" fmla="*/ 5 w 37"/>
                <a:gd name="T9" fmla="*/ 15 h 50"/>
                <a:gd name="T10" fmla="*/ 7 w 37"/>
                <a:gd name="T11" fmla="*/ 20 h 50"/>
                <a:gd name="T12" fmla="*/ 10 w 37"/>
                <a:gd name="T13" fmla="*/ 22 h 50"/>
                <a:gd name="T14" fmla="*/ 4 w 37"/>
                <a:gd name="T15" fmla="*/ 26 h 50"/>
                <a:gd name="T16" fmla="*/ 4 w 37"/>
                <a:gd name="T17" fmla="*/ 28 h 50"/>
                <a:gd name="T18" fmla="*/ 8 w 37"/>
                <a:gd name="T19" fmla="*/ 32 h 50"/>
                <a:gd name="T20" fmla="*/ 5 w 37"/>
                <a:gd name="T21" fmla="*/ 33 h 50"/>
                <a:gd name="T22" fmla="*/ 0 w 37"/>
                <a:gd name="T23" fmla="*/ 37 h 50"/>
                <a:gd name="T24" fmla="*/ 0 w 37"/>
                <a:gd name="T25" fmla="*/ 40 h 50"/>
                <a:gd name="T26" fmla="*/ 1 w 37"/>
                <a:gd name="T27" fmla="*/ 44 h 50"/>
                <a:gd name="T28" fmla="*/ 11 w 37"/>
                <a:gd name="T29" fmla="*/ 49 h 50"/>
                <a:gd name="T30" fmla="*/ 18 w 37"/>
                <a:gd name="T31" fmla="*/ 50 h 50"/>
                <a:gd name="T32" fmla="*/ 31 w 37"/>
                <a:gd name="T33" fmla="*/ 47 h 50"/>
                <a:gd name="T34" fmla="*/ 36 w 37"/>
                <a:gd name="T35" fmla="*/ 38 h 50"/>
                <a:gd name="T36" fmla="*/ 35 w 37"/>
                <a:gd name="T37" fmla="*/ 34 h 50"/>
                <a:gd name="T38" fmla="*/ 32 w 37"/>
                <a:gd name="T39" fmla="*/ 31 h 50"/>
                <a:gd name="T40" fmla="*/ 20 w 37"/>
                <a:gd name="T41" fmla="*/ 28 h 50"/>
                <a:gd name="T42" fmla="*/ 13 w 37"/>
                <a:gd name="T43" fmla="*/ 27 h 50"/>
                <a:gd name="T44" fmla="*/ 12 w 37"/>
                <a:gd name="T45" fmla="*/ 26 h 50"/>
                <a:gd name="T46" fmla="*/ 13 w 37"/>
                <a:gd name="T47" fmla="*/ 25 h 50"/>
                <a:gd name="T48" fmla="*/ 20 w 37"/>
                <a:gd name="T49" fmla="*/ 24 h 50"/>
                <a:gd name="T50" fmla="*/ 25 w 37"/>
                <a:gd name="T51" fmla="*/ 22 h 50"/>
                <a:gd name="T52" fmla="*/ 31 w 37"/>
                <a:gd name="T53" fmla="*/ 17 h 50"/>
                <a:gd name="T54" fmla="*/ 32 w 37"/>
                <a:gd name="T55" fmla="*/ 14 h 50"/>
                <a:gd name="T56" fmla="*/ 30 w 37"/>
                <a:gd name="T57" fmla="*/ 8 h 50"/>
                <a:gd name="T58" fmla="*/ 37 w 37"/>
                <a:gd name="T59" fmla="*/ 1 h 50"/>
                <a:gd name="T60" fmla="*/ 25 w 37"/>
                <a:gd name="T61" fmla="*/ 1 h 50"/>
                <a:gd name="T62" fmla="*/ 24 w 37"/>
                <a:gd name="T63" fmla="*/ 12 h 50"/>
                <a:gd name="T64" fmla="*/ 22 w 37"/>
                <a:gd name="T65" fmla="*/ 16 h 50"/>
                <a:gd name="T66" fmla="*/ 18 w 37"/>
                <a:gd name="T67" fmla="*/ 17 h 50"/>
                <a:gd name="T68" fmla="*/ 15 w 37"/>
                <a:gd name="T69" fmla="*/ 17 h 50"/>
                <a:gd name="T70" fmla="*/ 12 w 37"/>
                <a:gd name="T71" fmla="*/ 14 h 50"/>
                <a:gd name="T72" fmla="*/ 11 w 37"/>
                <a:gd name="T73" fmla="*/ 12 h 50"/>
                <a:gd name="T74" fmla="*/ 13 w 37"/>
                <a:gd name="T75" fmla="*/ 9 h 50"/>
                <a:gd name="T76" fmla="*/ 18 w 37"/>
                <a:gd name="T77" fmla="*/ 6 h 50"/>
                <a:gd name="T78" fmla="*/ 20 w 37"/>
                <a:gd name="T79" fmla="*/ 8 h 50"/>
                <a:gd name="T80" fmla="*/ 23 w 37"/>
                <a:gd name="T81" fmla="*/ 10 h 50"/>
                <a:gd name="T82" fmla="*/ 24 w 37"/>
                <a:gd name="T83" fmla="*/ 12 h 50"/>
                <a:gd name="T84" fmla="*/ 26 w 37"/>
                <a:gd name="T85" fmla="*/ 40 h 50"/>
                <a:gd name="T86" fmla="*/ 24 w 37"/>
                <a:gd name="T87" fmla="*/ 43 h 50"/>
                <a:gd name="T88" fmla="*/ 18 w 37"/>
                <a:gd name="T89" fmla="*/ 44 h 50"/>
                <a:gd name="T90" fmla="*/ 14 w 37"/>
                <a:gd name="T91" fmla="*/ 44 h 50"/>
                <a:gd name="T92" fmla="*/ 9 w 37"/>
                <a:gd name="T93" fmla="*/ 41 h 50"/>
                <a:gd name="T94" fmla="*/ 8 w 37"/>
                <a:gd name="T95" fmla="*/ 40 h 50"/>
                <a:gd name="T96" fmla="*/ 10 w 37"/>
                <a:gd name="T97" fmla="*/ 36 h 50"/>
                <a:gd name="T98" fmla="*/ 17 w 37"/>
                <a:gd name="T99" fmla="*/ 35 h 50"/>
                <a:gd name="T100" fmla="*/ 18 w 37"/>
                <a:gd name="T101" fmla="*/ 35 h 50"/>
                <a:gd name="T102" fmla="*/ 22 w 37"/>
                <a:gd name="T103" fmla="*/ 35 h 50"/>
                <a:gd name="T104" fmla="*/ 26 w 37"/>
                <a:gd name="T105" fmla="*/ 37 h 50"/>
                <a:gd name="T106" fmla="*/ 26 w 37"/>
                <a:gd name="T107" fmla="*/ 40 h 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7" h="50">
                  <a:moveTo>
                    <a:pt x="25" y="1"/>
                  </a:moveTo>
                  <a:lnTo>
                    <a:pt x="25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8"/>
                  </a:lnTo>
                  <a:lnTo>
                    <a:pt x="4" y="12"/>
                  </a:lnTo>
                  <a:lnTo>
                    <a:pt x="5" y="15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5" y="47"/>
                  </a:lnTo>
                  <a:lnTo>
                    <a:pt x="11" y="49"/>
                  </a:lnTo>
                  <a:lnTo>
                    <a:pt x="18" y="50"/>
                  </a:lnTo>
                  <a:lnTo>
                    <a:pt x="25" y="49"/>
                  </a:lnTo>
                  <a:lnTo>
                    <a:pt x="31" y="47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5" y="34"/>
                  </a:lnTo>
                  <a:lnTo>
                    <a:pt x="32" y="31"/>
                  </a:lnTo>
                  <a:lnTo>
                    <a:pt x="27" y="29"/>
                  </a:lnTo>
                  <a:lnTo>
                    <a:pt x="20" y="28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3" y="25"/>
                  </a:lnTo>
                  <a:lnTo>
                    <a:pt x="15" y="24"/>
                  </a:lnTo>
                  <a:lnTo>
                    <a:pt x="20" y="24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31" y="17"/>
                  </a:lnTo>
                  <a:lnTo>
                    <a:pt x="32" y="14"/>
                  </a:lnTo>
                  <a:lnTo>
                    <a:pt x="31" y="10"/>
                  </a:lnTo>
                  <a:lnTo>
                    <a:pt x="30" y="8"/>
                  </a:lnTo>
                  <a:lnTo>
                    <a:pt x="37" y="8"/>
                  </a:lnTo>
                  <a:lnTo>
                    <a:pt x="37" y="1"/>
                  </a:lnTo>
                  <a:lnTo>
                    <a:pt x="25" y="1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4" y="12"/>
                  </a:lnTo>
                  <a:close/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4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1" y="43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10" y="36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4" y="36"/>
                  </a:lnTo>
                  <a:lnTo>
                    <a:pt x="26" y="37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10" name="Freeform 13"/>
            <p:cNvSpPr>
              <a:spLocks noEditPoints="1"/>
            </p:cNvSpPr>
            <p:nvPr userDrawn="1"/>
          </p:nvSpPr>
          <p:spPr bwMode="auto">
            <a:xfrm>
              <a:off x="764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8 w 33"/>
                <a:gd name="T17" fmla="*/ 0 h 36"/>
                <a:gd name="T18" fmla="*/ 18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2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2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11" name="Freeform 14"/>
            <p:cNvSpPr>
              <a:spLocks/>
            </p:cNvSpPr>
            <p:nvPr userDrawn="1"/>
          </p:nvSpPr>
          <p:spPr bwMode="auto">
            <a:xfrm>
              <a:off x="803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2 w 32"/>
                <a:gd name="T15" fmla="*/ 11 h 35"/>
                <a:gd name="T16" fmla="*/ 13 w 32"/>
                <a:gd name="T17" fmla="*/ 9 h 35"/>
                <a:gd name="T18" fmla="*/ 16 w 32"/>
                <a:gd name="T19" fmla="*/ 8 h 35"/>
                <a:gd name="T20" fmla="*/ 16 w 32"/>
                <a:gd name="T21" fmla="*/ 8 h 35"/>
                <a:gd name="T22" fmla="*/ 20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3 w 32"/>
                <a:gd name="T29" fmla="*/ 17 h 35"/>
                <a:gd name="T30" fmla="*/ 23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2 w 32"/>
                <a:gd name="T39" fmla="*/ 9 h 35"/>
                <a:gd name="T40" fmla="*/ 29 w 32"/>
                <a:gd name="T41" fmla="*/ 5 h 35"/>
                <a:gd name="T42" fmla="*/ 29 w 32"/>
                <a:gd name="T43" fmla="*/ 5 h 35"/>
                <a:gd name="T44" fmla="*/ 28 w 32"/>
                <a:gd name="T45" fmla="*/ 3 h 35"/>
                <a:gd name="T46" fmla="*/ 26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6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9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0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3" y="17"/>
                  </a:lnTo>
                  <a:lnTo>
                    <a:pt x="23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12" name="Freeform 15"/>
            <p:cNvSpPr>
              <a:spLocks/>
            </p:cNvSpPr>
            <p:nvPr userDrawn="1"/>
          </p:nvSpPr>
          <p:spPr bwMode="auto">
            <a:xfrm>
              <a:off x="840" y="4226"/>
              <a:ext cx="24" cy="46"/>
            </a:xfrm>
            <a:custGeom>
              <a:avLst/>
              <a:gdLst>
                <a:gd name="T0" fmla="*/ 15 w 24"/>
                <a:gd name="T1" fmla="*/ 0 h 46"/>
                <a:gd name="T2" fmla="*/ 6 w 24"/>
                <a:gd name="T3" fmla="*/ 0 h 46"/>
                <a:gd name="T4" fmla="*/ 6 w 24"/>
                <a:gd name="T5" fmla="*/ 11 h 46"/>
                <a:gd name="T6" fmla="*/ 0 w 24"/>
                <a:gd name="T7" fmla="*/ 11 h 46"/>
                <a:gd name="T8" fmla="*/ 0 w 24"/>
                <a:gd name="T9" fmla="*/ 18 h 46"/>
                <a:gd name="T10" fmla="*/ 5 w 24"/>
                <a:gd name="T11" fmla="*/ 18 h 46"/>
                <a:gd name="T12" fmla="*/ 5 w 24"/>
                <a:gd name="T13" fmla="*/ 31 h 46"/>
                <a:gd name="T14" fmla="*/ 5 w 24"/>
                <a:gd name="T15" fmla="*/ 31 h 46"/>
                <a:gd name="T16" fmla="*/ 5 w 24"/>
                <a:gd name="T17" fmla="*/ 35 h 46"/>
                <a:gd name="T18" fmla="*/ 5 w 24"/>
                <a:gd name="T19" fmla="*/ 35 h 46"/>
                <a:gd name="T20" fmla="*/ 5 w 24"/>
                <a:gd name="T21" fmla="*/ 40 h 46"/>
                <a:gd name="T22" fmla="*/ 7 w 24"/>
                <a:gd name="T23" fmla="*/ 43 h 46"/>
                <a:gd name="T24" fmla="*/ 7 w 24"/>
                <a:gd name="T25" fmla="*/ 43 h 46"/>
                <a:gd name="T26" fmla="*/ 11 w 24"/>
                <a:gd name="T27" fmla="*/ 45 h 46"/>
                <a:gd name="T28" fmla="*/ 15 w 24"/>
                <a:gd name="T29" fmla="*/ 46 h 46"/>
                <a:gd name="T30" fmla="*/ 15 w 24"/>
                <a:gd name="T31" fmla="*/ 46 h 46"/>
                <a:gd name="T32" fmla="*/ 19 w 24"/>
                <a:gd name="T33" fmla="*/ 46 h 46"/>
                <a:gd name="T34" fmla="*/ 24 w 24"/>
                <a:gd name="T35" fmla="*/ 44 h 46"/>
                <a:gd name="T36" fmla="*/ 24 w 24"/>
                <a:gd name="T37" fmla="*/ 37 h 46"/>
                <a:gd name="T38" fmla="*/ 24 w 24"/>
                <a:gd name="T39" fmla="*/ 37 h 46"/>
                <a:gd name="T40" fmla="*/ 18 w 24"/>
                <a:gd name="T41" fmla="*/ 38 h 46"/>
                <a:gd name="T42" fmla="*/ 18 w 24"/>
                <a:gd name="T43" fmla="*/ 38 h 46"/>
                <a:gd name="T44" fmla="*/ 16 w 24"/>
                <a:gd name="T45" fmla="*/ 38 h 46"/>
                <a:gd name="T46" fmla="*/ 15 w 24"/>
                <a:gd name="T47" fmla="*/ 38 h 46"/>
                <a:gd name="T48" fmla="*/ 15 w 24"/>
                <a:gd name="T49" fmla="*/ 34 h 46"/>
                <a:gd name="T50" fmla="*/ 15 w 24"/>
                <a:gd name="T51" fmla="*/ 34 h 46"/>
                <a:gd name="T52" fmla="*/ 15 w 24"/>
                <a:gd name="T53" fmla="*/ 31 h 46"/>
                <a:gd name="T54" fmla="*/ 15 w 24"/>
                <a:gd name="T55" fmla="*/ 18 h 46"/>
                <a:gd name="T56" fmla="*/ 23 w 24"/>
                <a:gd name="T57" fmla="*/ 18 h 46"/>
                <a:gd name="T58" fmla="*/ 23 w 24"/>
                <a:gd name="T59" fmla="*/ 11 h 46"/>
                <a:gd name="T60" fmla="*/ 15 w 24"/>
                <a:gd name="T61" fmla="*/ 11 h 46"/>
                <a:gd name="T62" fmla="*/ 15 w 24"/>
                <a:gd name="T63" fmla="*/ 0 h 46"/>
                <a:gd name="T64" fmla="*/ 15 w 24"/>
                <a:gd name="T65" fmla="*/ 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" h="46">
                  <a:moveTo>
                    <a:pt x="15" y="0"/>
                  </a:moveTo>
                  <a:lnTo>
                    <a:pt x="6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40"/>
                  </a:lnTo>
                  <a:lnTo>
                    <a:pt x="7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9" y="46"/>
                  </a:lnTo>
                  <a:lnTo>
                    <a:pt x="24" y="44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5" y="31"/>
                  </a:lnTo>
                  <a:lnTo>
                    <a:pt x="15" y="18"/>
                  </a:lnTo>
                  <a:lnTo>
                    <a:pt x="23" y="18"/>
                  </a:lnTo>
                  <a:lnTo>
                    <a:pt x="23" y="11"/>
                  </a:lnTo>
                  <a:lnTo>
                    <a:pt x="15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13" name="Freeform 16"/>
            <p:cNvSpPr>
              <a:spLocks/>
            </p:cNvSpPr>
            <p:nvPr userDrawn="1"/>
          </p:nvSpPr>
          <p:spPr bwMode="auto">
            <a:xfrm>
              <a:off x="869" y="4237"/>
              <a:ext cx="32" cy="35"/>
            </a:xfrm>
            <a:custGeom>
              <a:avLst/>
              <a:gdLst>
                <a:gd name="T0" fmla="*/ 0 w 32"/>
                <a:gd name="T1" fmla="*/ 20 h 35"/>
                <a:gd name="T2" fmla="*/ 0 w 32"/>
                <a:gd name="T3" fmla="*/ 20 h 35"/>
                <a:gd name="T4" fmla="*/ 0 w 32"/>
                <a:gd name="T5" fmla="*/ 25 h 35"/>
                <a:gd name="T6" fmla="*/ 1 w 32"/>
                <a:gd name="T7" fmla="*/ 28 h 35"/>
                <a:gd name="T8" fmla="*/ 1 w 32"/>
                <a:gd name="T9" fmla="*/ 28 h 35"/>
                <a:gd name="T10" fmla="*/ 3 w 32"/>
                <a:gd name="T11" fmla="*/ 31 h 35"/>
                <a:gd name="T12" fmla="*/ 5 w 32"/>
                <a:gd name="T13" fmla="*/ 33 h 35"/>
                <a:gd name="T14" fmla="*/ 9 w 32"/>
                <a:gd name="T15" fmla="*/ 34 h 35"/>
                <a:gd name="T16" fmla="*/ 13 w 32"/>
                <a:gd name="T17" fmla="*/ 35 h 35"/>
                <a:gd name="T18" fmla="*/ 13 w 32"/>
                <a:gd name="T19" fmla="*/ 35 h 35"/>
                <a:gd name="T20" fmla="*/ 16 w 32"/>
                <a:gd name="T21" fmla="*/ 35 h 35"/>
                <a:gd name="T22" fmla="*/ 18 w 32"/>
                <a:gd name="T23" fmla="*/ 34 h 35"/>
                <a:gd name="T24" fmla="*/ 21 w 32"/>
                <a:gd name="T25" fmla="*/ 32 h 35"/>
                <a:gd name="T26" fmla="*/ 23 w 32"/>
                <a:gd name="T27" fmla="*/ 30 h 35"/>
                <a:gd name="T28" fmla="*/ 23 w 32"/>
                <a:gd name="T29" fmla="*/ 30 h 35"/>
                <a:gd name="T30" fmla="*/ 24 w 32"/>
                <a:gd name="T31" fmla="*/ 34 h 35"/>
                <a:gd name="T32" fmla="*/ 32 w 32"/>
                <a:gd name="T33" fmla="*/ 34 h 35"/>
                <a:gd name="T34" fmla="*/ 32 w 32"/>
                <a:gd name="T35" fmla="*/ 34 h 35"/>
                <a:gd name="T36" fmla="*/ 31 w 32"/>
                <a:gd name="T37" fmla="*/ 33 h 35"/>
                <a:gd name="T38" fmla="*/ 31 w 32"/>
                <a:gd name="T39" fmla="*/ 33 h 35"/>
                <a:gd name="T40" fmla="*/ 31 w 32"/>
                <a:gd name="T41" fmla="*/ 29 h 35"/>
                <a:gd name="T42" fmla="*/ 31 w 32"/>
                <a:gd name="T43" fmla="*/ 29 h 35"/>
                <a:gd name="T44" fmla="*/ 31 w 32"/>
                <a:gd name="T45" fmla="*/ 26 h 35"/>
                <a:gd name="T46" fmla="*/ 31 w 32"/>
                <a:gd name="T47" fmla="*/ 24 h 35"/>
                <a:gd name="T48" fmla="*/ 31 w 32"/>
                <a:gd name="T49" fmla="*/ 0 h 35"/>
                <a:gd name="T50" fmla="*/ 22 w 32"/>
                <a:gd name="T51" fmla="*/ 0 h 35"/>
                <a:gd name="T52" fmla="*/ 22 w 32"/>
                <a:gd name="T53" fmla="*/ 18 h 35"/>
                <a:gd name="T54" fmla="*/ 22 w 32"/>
                <a:gd name="T55" fmla="*/ 18 h 35"/>
                <a:gd name="T56" fmla="*/ 22 w 32"/>
                <a:gd name="T57" fmla="*/ 23 h 35"/>
                <a:gd name="T58" fmla="*/ 21 w 32"/>
                <a:gd name="T59" fmla="*/ 25 h 35"/>
                <a:gd name="T60" fmla="*/ 18 w 32"/>
                <a:gd name="T61" fmla="*/ 27 h 35"/>
                <a:gd name="T62" fmla="*/ 15 w 32"/>
                <a:gd name="T63" fmla="*/ 27 h 35"/>
                <a:gd name="T64" fmla="*/ 15 w 32"/>
                <a:gd name="T65" fmla="*/ 27 h 35"/>
                <a:gd name="T66" fmla="*/ 13 w 32"/>
                <a:gd name="T67" fmla="*/ 27 h 35"/>
                <a:gd name="T68" fmla="*/ 11 w 32"/>
                <a:gd name="T69" fmla="*/ 26 h 35"/>
                <a:gd name="T70" fmla="*/ 10 w 32"/>
                <a:gd name="T71" fmla="*/ 23 h 35"/>
                <a:gd name="T72" fmla="*/ 10 w 32"/>
                <a:gd name="T73" fmla="*/ 19 h 35"/>
                <a:gd name="T74" fmla="*/ 10 w 32"/>
                <a:gd name="T75" fmla="*/ 0 h 35"/>
                <a:gd name="T76" fmla="*/ 0 w 32"/>
                <a:gd name="T77" fmla="*/ 0 h 35"/>
                <a:gd name="T78" fmla="*/ 0 w 32"/>
                <a:gd name="T79" fmla="*/ 20 h 35"/>
                <a:gd name="T80" fmla="*/ 0 w 32"/>
                <a:gd name="T81" fmla="*/ 20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2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9" y="34"/>
                  </a:lnTo>
                  <a:lnTo>
                    <a:pt x="13" y="35"/>
                  </a:lnTo>
                  <a:lnTo>
                    <a:pt x="16" y="35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3" y="30"/>
                  </a:lnTo>
                  <a:lnTo>
                    <a:pt x="24" y="34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22" y="18"/>
                  </a:lnTo>
                  <a:lnTo>
                    <a:pt x="22" y="23"/>
                  </a:lnTo>
                  <a:lnTo>
                    <a:pt x="21" y="25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1" y="26"/>
                  </a:lnTo>
                  <a:lnTo>
                    <a:pt x="10" y="23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14" name="Freeform 17"/>
            <p:cNvSpPr>
              <a:spLocks/>
            </p:cNvSpPr>
            <p:nvPr userDrawn="1"/>
          </p:nvSpPr>
          <p:spPr bwMode="auto">
            <a:xfrm>
              <a:off x="910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0 w 22"/>
                <a:gd name="T5" fmla="*/ 12 h 35"/>
                <a:gd name="T6" fmla="*/ 0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1 w 22"/>
                <a:gd name="T17" fmla="*/ 11 h 35"/>
                <a:gd name="T18" fmla="*/ 13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1 w 22"/>
                <a:gd name="T43" fmla="*/ 4 h 35"/>
                <a:gd name="T44" fmla="*/ 9 w 22"/>
                <a:gd name="T45" fmla="*/ 8 h 35"/>
                <a:gd name="T46" fmla="*/ 9 w 22"/>
                <a:gd name="T47" fmla="*/ 8 h 35"/>
                <a:gd name="T48" fmla="*/ 9 w 22"/>
                <a:gd name="T49" fmla="*/ 6 h 35"/>
                <a:gd name="T50" fmla="*/ 9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0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15" name="Freeform 18"/>
            <p:cNvSpPr>
              <a:spLocks/>
            </p:cNvSpPr>
            <p:nvPr userDrawn="1"/>
          </p:nvSpPr>
          <p:spPr bwMode="auto">
            <a:xfrm>
              <a:off x="949" y="4221"/>
              <a:ext cx="24" cy="50"/>
            </a:xfrm>
            <a:custGeom>
              <a:avLst/>
              <a:gdLst>
                <a:gd name="T0" fmla="*/ 14 w 24"/>
                <a:gd name="T1" fmla="*/ 15 h 50"/>
                <a:gd name="T2" fmla="*/ 14 w 24"/>
                <a:gd name="T3" fmla="*/ 15 h 50"/>
                <a:gd name="T4" fmla="*/ 15 w 24"/>
                <a:gd name="T5" fmla="*/ 10 h 50"/>
                <a:gd name="T6" fmla="*/ 16 w 24"/>
                <a:gd name="T7" fmla="*/ 9 h 50"/>
                <a:gd name="T8" fmla="*/ 17 w 24"/>
                <a:gd name="T9" fmla="*/ 8 h 50"/>
                <a:gd name="T10" fmla="*/ 17 w 24"/>
                <a:gd name="T11" fmla="*/ 8 h 50"/>
                <a:gd name="T12" fmla="*/ 24 w 24"/>
                <a:gd name="T13" fmla="*/ 9 h 50"/>
                <a:gd name="T14" fmla="*/ 24 w 24"/>
                <a:gd name="T15" fmla="*/ 2 h 50"/>
                <a:gd name="T16" fmla="*/ 24 w 24"/>
                <a:gd name="T17" fmla="*/ 2 h 50"/>
                <a:gd name="T18" fmla="*/ 19 w 24"/>
                <a:gd name="T19" fmla="*/ 0 h 50"/>
                <a:gd name="T20" fmla="*/ 16 w 24"/>
                <a:gd name="T21" fmla="*/ 0 h 50"/>
                <a:gd name="T22" fmla="*/ 16 w 24"/>
                <a:gd name="T23" fmla="*/ 0 h 50"/>
                <a:gd name="T24" fmla="*/ 12 w 24"/>
                <a:gd name="T25" fmla="*/ 1 h 50"/>
                <a:gd name="T26" fmla="*/ 10 w 24"/>
                <a:gd name="T27" fmla="*/ 2 h 50"/>
                <a:gd name="T28" fmla="*/ 10 w 24"/>
                <a:gd name="T29" fmla="*/ 2 h 50"/>
                <a:gd name="T30" fmla="*/ 8 w 24"/>
                <a:gd name="T31" fmla="*/ 3 h 50"/>
                <a:gd name="T32" fmla="*/ 5 w 24"/>
                <a:gd name="T33" fmla="*/ 7 h 50"/>
                <a:gd name="T34" fmla="*/ 5 w 24"/>
                <a:gd name="T35" fmla="*/ 10 h 50"/>
                <a:gd name="T36" fmla="*/ 4 w 24"/>
                <a:gd name="T37" fmla="*/ 14 h 50"/>
                <a:gd name="T38" fmla="*/ 4 w 24"/>
                <a:gd name="T39" fmla="*/ 16 h 50"/>
                <a:gd name="T40" fmla="*/ 0 w 24"/>
                <a:gd name="T41" fmla="*/ 16 h 50"/>
                <a:gd name="T42" fmla="*/ 0 w 24"/>
                <a:gd name="T43" fmla="*/ 23 h 50"/>
                <a:gd name="T44" fmla="*/ 4 w 24"/>
                <a:gd name="T45" fmla="*/ 23 h 50"/>
                <a:gd name="T46" fmla="*/ 4 w 24"/>
                <a:gd name="T47" fmla="*/ 50 h 50"/>
                <a:gd name="T48" fmla="*/ 14 w 24"/>
                <a:gd name="T49" fmla="*/ 50 h 50"/>
                <a:gd name="T50" fmla="*/ 14 w 24"/>
                <a:gd name="T51" fmla="*/ 23 h 50"/>
                <a:gd name="T52" fmla="*/ 23 w 24"/>
                <a:gd name="T53" fmla="*/ 23 h 50"/>
                <a:gd name="T54" fmla="*/ 23 w 24"/>
                <a:gd name="T55" fmla="*/ 16 h 50"/>
                <a:gd name="T56" fmla="*/ 14 w 24"/>
                <a:gd name="T57" fmla="*/ 16 h 50"/>
                <a:gd name="T58" fmla="*/ 14 w 24"/>
                <a:gd name="T59" fmla="*/ 15 h 50"/>
                <a:gd name="T60" fmla="*/ 14 w 24"/>
                <a:gd name="T61" fmla="*/ 15 h 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" h="50">
                  <a:moveTo>
                    <a:pt x="14" y="15"/>
                  </a:moveTo>
                  <a:lnTo>
                    <a:pt x="14" y="15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24" y="9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7"/>
                  </a:lnTo>
                  <a:lnTo>
                    <a:pt x="5" y="10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50"/>
                  </a:lnTo>
                  <a:lnTo>
                    <a:pt x="14" y="50"/>
                  </a:lnTo>
                  <a:lnTo>
                    <a:pt x="14" y="23"/>
                  </a:lnTo>
                  <a:lnTo>
                    <a:pt x="23" y="23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16" name="Freeform 19"/>
            <p:cNvSpPr>
              <a:spLocks noEditPoints="1"/>
            </p:cNvSpPr>
            <p:nvPr userDrawn="1"/>
          </p:nvSpPr>
          <p:spPr bwMode="auto">
            <a:xfrm>
              <a:off x="976" y="4222"/>
              <a:ext cx="32" cy="50"/>
            </a:xfrm>
            <a:custGeom>
              <a:avLst/>
              <a:gdLst>
                <a:gd name="T0" fmla="*/ 0 w 32"/>
                <a:gd name="T1" fmla="*/ 35 h 50"/>
                <a:gd name="T2" fmla="*/ 1 w 32"/>
                <a:gd name="T3" fmla="*/ 43 h 50"/>
                <a:gd name="T4" fmla="*/ 3 w 32"/>
                <a:gd name="T5" fmla="*/ 46 h 50"/>
                <a:gd name="T6" fmla="*/ 10 w 32"/>
                <a:gd name="T7" fmla="*/ 49 h 50"/>
                <a:gd name="T8" fmla="*/ 13 w 32"/>
                <a:gd name="T9" fmla="*/ 50 h 50"/>
                <a:gd name="T10" fmla="*/ 18 w 32"/>
                <a:gd name="T11" fmla="*/ 49 h 50"/>
                <a:gd name="T12" fmla="*/ 23 w 32"/>
                <a:gd name="T13" fmla="*/ 45 h 50"/>
                <a:gd name="T14" fmla="*/ 24 w 32"/>
                <a:gd name="T15" fmla="*/ 49 h 50"/>
                <a:gd name="T16" fmla="*/ 32 w 32"/>
                <a:gd name="T17" fmla="*/ 49 h 50"/>
                <a:gd name="T18" fmla="*/ 32 w 32"/>
                <a:gd name="T19" fmla="*/ 48 h 50"/>
                <a:gd name="T20" fmla="*/ 31 w 32"/>
                <a:gd name="T21" fmla="*/ 44 h 50"/>
                <a:gd name="T22" fmla="*/ 31 w 32"/>
                <a:gd name="T23" fmla="*/ 39 h 50"/>
                <a:gd name="T24" fmla="*/ 23 w 32"/>
                <a:gd name="T25" fmla="*/ 15 h 50"/>
                <a:gd name="T26" fmla="*/ 23 w 32"/>
                <a:gd name="T27" fmla="*/ 33 h 50"/>
                <a:gd name="T28" fmla="*/ 21 w 32"/>
                <a:gd name="T29" fmla="*/ 40 h 50"/>
                <a:gd name="T30" fmla="*/ 15 w 32"/>
                <a:gd name="T31" fmla="*/ 42 h 50"/>
                <a:gd name="T32" fmla="*/ 13 w 32"/>
                <a:gd name="T33" fmla="*/ 42 h 50"/>
                <a:gd name="T34" fmla="*/ 10 w 32"/>
                <a:gd name="T35" fmla="*/ 38 h 50"/>
                <a:gd name="T36" fmla="*/ 10 w 32"/>
                <a:gd name="T37" fmla="*/ 15 h 50"/>
                <a:gd name="T38" fmla="*/ 0 w 32"/>
                <a:gd name="T39" fmla="*/ 35 h 50"/>
                <a:gd name="T40" fmla="*/ 3 w 32"/>
                <a:gd name="T41" fmla="*/ 6 h 50"/>
                <a:gd name="T42" fmla="*/ 3 w 32"/>
                <a:gd name="T43" fmla="*/ 8 h 50"/>
                <a:gd name="T44" fmla="*/ 6 w 32"/>
                <a:gd name="T45" fmla="*/ 10 h 50"/>
                <a:gd name="T46" fmla="*/ 9 w 32"/>
                <a:gd name="T47" fmla="*/ 11 h 50"/>
                <a:gd name="T48" fmla="*/ 12 w 32"/>
                <a:gd name="T49" fmla="*/ 9 h 50"/>
                <a:gd name="T50" fmla="*/ 13 w 32"/>
                <a:gd name="T51" fmla="*/ 6 h 50"/>
                <a:gd name="T52" fmla="*/ 13 w 32"/>
                <a:gd name="T53" fmla="*/ 3 h 50"/>
                <a:gd name="T54" fmla="*/ 11 w 32"/>
                <a:gd name="T55" fmla="*/ 1 h 50"/>
                <a:gd name="T56" fmla="*/ 9 w 32"/>
                <a:gd name="T57" fmla="*/ 0 h 50"/>
                <a:gd name="T58" fmla="*/ 4 w 32"/>
                <a:gd name="T59" fmla="*/ 2 h 50"/>
                <a:gd name="T60" fmla="*/ 3 w 32"/>
                <a:gd name="T61" fmla="*/ 6 h 50"/>
                <a:gd name="T62" fmla="*/ 18 w 32"/>
                <a:gd name="T63" fmla="*/ 6 h 50"/>
                <a:gd name="T64" fmla="*/ 18 w 32"/>
                <a:gd name="T65" fmla="*/ 8 h 50"/>
                <a:gd name="T66" fmla="*/ 22 w 32"/>
                <a:gd name="T67" fmla="*/ 10 h 50"/>
                <a:gd name="T68" fmla="*/ 24 w 32"/>
                <a:gd name="T69" fmla="*/ 11 h 50"/>
                <a:gd name="T70" fmla="*/ 27 w 32"/>
                <a:gd name="T71" fmla="*/ 9 h 50"/>
                <a:gd name="T72" fmla="*/ 28 w 32"/>
                <a:gd name="T73" fmla="*/ 6 h 50"/>
                <a:gd name="T74" fmla="*/ 28 w 32"/>
                <a:gd name="T75" fmla="*/ 3 h 50"/>
                <a:gd name="T76" fmla="*/ 26 w 32"/>
                <a:gd name="T77" fmla="*/ 1 h 50"/>
                <a:gd name="T78" fmla="*/ 24 w 32"/>
                <a:gd name="T79" fmla="*/ 0 h 50"/>
                <a:gd name="T80" fmla="*/ 19 w 32"/>
                <a:gd name="T81" fmla="*/ 2 h 50"/>
                <a:gd name="T82" fmla="*/ 18 w 32"/>
                <a:gd name="T83" fmla="*/ 6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" h="50">
                  <a:moveTo>
                    <a:pt x="0" y="35"/>
                  </a:moveTo>
                  <a:lnTo>
                    <a:pt x="0" y="35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10" y="49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18" y="49"/>
                  </a:lnTo>
                  <a:lnTo>
                    <a:pt x="21" y="47"/>
                  </a:lnTo>
                  <a:lnTo>
                    <a:pt x="23" y="45"/>
                  </a:lnTo>
                  <a:lnTo>
                    <a:pt x="24" y="49"/>
                  </a:lnTo>
                  <a:lnTo>
                    <a:pt x="32" y="49"/>
                  </a:lnTo>
                  <a:lnTo>
                    <a:pt x="32" y="48"/>
                  </a:lnTo>
                  <a:lnTo>
                    <a:pt x="31" y="44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23" y="33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35"/>
                  </a:lnTo>
                  <a:close/>
                  <a:moveTo>
                    <a:pt x="3" y="6"/>
                  </a:moveTo>
                  <a:lnTo>
                    <a:pt x="3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6"/>
                  </a:lnTo>
                  <a:close/>
                  <a:moveTo>
                    <a:pt x="18" y="6"/>
                  </a:moveTo>
                  <a:lnTo>
                    <a:pt x="18" y="6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6" y="10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17" name="Freeform 20"/>
            <p:cNvSpPr>
              <a:spLocks/>
            </p:cNvSpPr>
            <p:nvPr userDrawn="1"/>
          </p:nvSpPr>
          <p:spPr bwMode="auto">
            <a:xfrm>
              <a:off x="1016" y="4236"/>
              <a:ext cx="23" cy="35"/>
            </a:xfrm>
            <a:custGeom>
              <a:avLst/>
              <a:gdLst>
                <a:gd name="T0" fmla="*/ 1 w 23"/>
                <a:gd name="T1" fmla="*/ 5 h 35"/>
                <a:gd name="T2" fmla="*/ 1 w 23"/>
                <a:gd name="T3" fmla="*/ 10 h 35"/>
                <a:gd name="T4" fmla="*/ 1 w 23"/>
                <a:gd name="T5" fmla="*/ 12 h 35"/>
                <a:gd name="T6" fmla="*/ 1 w 23"/>
                <a:gd name="T7" fmla="*/ 35 h 35"/>
                <a:gd name="T8" fmla="*/ 10 w 23"/>
                <a:gd name="T9" fmla="*/ 35 h 35"/>
                <a:gd name="T10" fmla="*/ 10 w 23"/>
                <a:gd name="T11" fmla="*/ 19 h 35"/>
                <a:gd name="T12" fmla="*/ 10 w 23"/>
                <a:gd name="T13" fmla="*/ 19 h 35"/>
                <a:gd name="T14" fmla="*/ 11 w 23"/>
                <a:gd name="T15" fmla="*/ 14 h 35"/>
                <a:gd name="T16" fmla="*/ 12 w 23"/>
                <a:gd name="T17" fmla="*/ 11 h 35"/>
                <a:gd name="T18" fmla="*/ 14 w 23"/>
                <a:gd name="T19" fmla="*/ 9 h 35"/>
                <a:gd name="T20" fmla="*/ 17 w 23"/>
                <a:gd name="T21" fmla="*/ 8 h 35"/>
                <a:gd name="T22" fmla="*/ 17 w 23"/>
                <a:gd name="T23" fmla="*/ 8 h 35"/>
                <a:gd name="T24" fmla="*/ 19 w 23"/>
                <a:gd name="T25" fmla="*/ 9 h 35"/>
                <a:gd name="T26" fmla="*/ 23 w 23"/>
                <a:gd name="T27" fmla="*/ 10 h 35"/>
                <a:gd name="T28" fmla="*/ 23 w 23"/>
                <a:gd name="T29" fmla="*/ 0 h 35"/>
                <a:gd name="T30" fmla="*/ 22 w 23"/>
                <a:gd name="T31" fmla="*/ 0 h 35"/>
                <a:gd name="T32" fmla="*/ 22 w 23"/>
                <a:gd name="T33" fmla="*/ 0 h 35"/>
                <a:gd name="T34" fmla="*/ 19 w 23"/>
                <a:gd name="T35" fmla="*/ 0 h 35"/>
                <a:gd name="T36" fmla="*/ 19 w 23"/>
                <a:gd name="T37" fmla="*/ 0 h 35"/>
                <a:gd name="T38" fmla="*/ 17 w 23"/>
                <a:gd name="T39" fmla="*/ 0 h 35"/>
                <a:gd name="T40" fmla="*/ 14 w 23"/>
                <a:gd name="T41" fmla="*/ 2 h 35"/>
                <a:gd name="T42" fmla="*/ 12 w 23"/>
                <a:gd name="T43" fmla="*/ 4 h 35"/>
                <a:gd name="T44" fmla="*/ 10 w 23"/>
                <a:gd name="T45" fmla="*/ 8 h 35"/>
                <a:gd name="T46" fmla="*/ 10 w 23"/>
                <a:gd name="T47" fmla="*/ 8 h 35"/>
                <a:gd name="T48" fmla="*/ 10 w 23"/>
                <a:gd name="T49" fmla="*/ 6 h 35"/>
                <a:gd name="T50" fmla="*/ 10 w 23"/>
                <a:gd name="T51" fmla="*/ 6 h 35"/>
                <a:gd name="T52" fmla="*/ 9 w 23"/>
                <a:gd name="T53" fmla="*/ 1 h 35"/>
                <a:gd name="T54" fmla="*/ 0 w 23"/>
                <a:gd name="T55" fmla="*/ 1 h 35"/>
                <a:gd name="T56" fmla="*/ 0 w 23"/>
                <a:gd name="T57" fmla="*/ 1 h 35"/>
                <a:gd name="T58" fmla="*/ 1 w 23"/>
                <a:gd name="T59" fmla="*/ 5 h 35"/>
                <a:gd name="T60" fmla="*/ 1 w 23"/>
                <a:gd name="T61" fmla="*/ 5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3" h="35">
                  <a:moveTo>
                    <a:pt x="1" y="5"/>
                  </a:moveTo>
                  <a:lnTo>
                    <a:pt x="1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3" y="1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18" name="Freeform 21"/>
            <p:cNvSpPr>
              <a:spLocks noEditPoints="1"/>
            </p:cNvSpPr>
            <p:nvPr userDrawn="1"/>
          </p:nvSpPr>
          <p:spPr bwMode="auto">
            <a:xfrm>
              <a:off x="1054" y="4223"/>
              <a:ext cx="43" cy="48"/>
            </a:xfrm>
            <a:custGeom>
              <a:avLst/>
              <a:gdLst>
                <a:gd name="T0" fmla="*/ 0 w 43"/>
                <a:gd name="T1" fmla="*/ 48 h 48"/>
                <a:gd name="T2" fmla="*/ 9 w 43"/>
                <a:gd name="T3" fmla="*/ 48 h 48"/>
                <a:gd name="T4" fmla="*/ 13 w 43"/>
                <a:gd name="T5" fmla="*/ 39 h 48"/>
                <a:gd name="T6" fmla="*/ 30 w 43"/>
                <a:gd name="T7" fmla="*/ 39 h 48"/>
                <a:gd name="T8" fmla="*/ 33 w 43"/>
                <a:gd name="T9" fmla="*/ 48 h 48"/>
                <a:gd name="T10" fmla="*/ 43 w 43"/>
                <a:gd name="T11" fmla="*/ 48 h 48"/>
                <a:gd name="T12" fmla="*/ 26 w 43"/>
                <a:gd name="T13" fmla="*/ 0 h 48"/>
                <a:gd name="T14" fmla="*/ 16 w 43"/>
                <a:gd name="T15" fmla="*/ 0 h 48"/>
                <a:gd name="T16" fmla="*/ 0 w 43"/>
                <a:gd name="T17" fmla="*/ 48 h 48"/>
                <a:gd name="T18" fmla="*/ 0 w 43"/>
                <a:gd name="T19" fmla="*/ 48 h 48"/>
                <a:gd name="T20" fmla="*/ 15 w 43"/>
                <a:gd name="T21" fmla="*/ 30 h 48"/>
                <a:gd name="T22" fmla="*/ 21 w 43"/>
                <a:gd name="T23" fmla="*/ 11 h 48"/>
                <a:gd name="T24" fmla="*/ 28 w 43"/>
                <a:gd name="T25" fmla="*/ 30 h 48"/>
                <a:gd name="T26" fmla="*/ 15 w 43"/>
                <a:gd name="T27" fmla="*/ 30 h 48"/>
                <a:gd name="T28" fmla="*/ 15 w 43"/>
                <a:gd name="T29" fmla="*/ 3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3" h="48">
                  <a:moveTo>
                    <a:pt x="0" y="48"/>
                  </a:moveTo>
                  <a:lnTo>
                    <a:pt x="9" y="48"/>
                  </a:lnTo>
                  <a:lnTo>
                    <a:pt x="13" y="39"/>
                  </a:lnTo>
                  <a:lnTo>
                    <a:pt x="30" y="39"/>
                  </a:lnTo>
                  <a:lnTo>
                    <a:pt x="33" y="48"/>
                  </a:lnTo>
                  <a:lnTo>
                    <a:pt x="43" y="48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0" y="48"/>
                  </a:lnTo>
                  <a:close/>
                  <a:moveTo>
                    <a:pt x="15" y="30"/>
                  </a:moveTo>
                  <a:lnTo>
                    <a:pt x="21" y="11"/>
                  </a:lnTo>
                  <a:lnTo>
                    <a:pt x="28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19" name="Freeform 22"/>
            <p:cNvSpPr>
              <a:spLocks/>
            </p:cNvSpPr>
            <p:nvPr userDrawn="1"/>
          </p:nvSpPr>
          <p:spPr bwMode="auto">
            <a:xfrm>
              <a:off x="1101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1 w 22"/>
                <a:gd name="T5" fmla="*/ 12 h 35"/>
                <a:gd name="T6" fmla="*/ 1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2 w 22"/>
                <a:gd name="T17" fmla="*/ 11 h 35"/>
                <a:gd name="T18" fmla="*/ 14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2 w 22"/>
                <a:gd name="T43" fmla="*/ 4 h 35"/>
                <a:gd name="T44" fmla="*/ 10 w 22"/>
                <a:gd name="T45" fmla="*/ 8 h 35"/>
                <a:gd name="T46" fmla="*/ 10 w 22"/>
                <a:gd name="T47" fmla="*/ 8 h 35"/>
                <a:gd name="T48" fmla="*/ 10 w 22"/>
                <a:gd name="T49" fmla="*/ 6 h 35"/>
                <a:gd name="T50" fmla="*/ 10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20" name="Freeform 23"/>
            <p:cNvSpPr>
              <a:spLocks noEditPoints="1"/>
            </p:cNvSpPr>
            <p:nvPr userDrawn="1"/>
          </p:nvSpPr>
          <p:spPr bwMode="auto">
            <a:xfrm>
              <a:off x="1128" y="4222"/>
              <a:ext cx="34" cy="50"/>
            </a:xfrm>
            <a:custGeom>
              <a:avLst/>
              <a:gdLst>
                <a:gd name="T0" fmla="*/ 1 w 34"/>
                <a:gd name="T1" fmla="*/ 41 h 50"/>
                <a:gd name="T2" fmla="*/ 1 w 34"/>
                <a:gd name="T3" fmla="*/ 43 h 50"/>
                <a:gd name="T4" fmla="*/ 1 w 34"/>
                <a:gd name="T5" fmla="*/ 43 h 50"/>
                <a:gd name="T6" fmla="*/ 1 w 34"/>
                <a:gd name="T7" fmla="*/ 43 h 50"/>
                <a:gd name="T8" fmla="*/ 0 w 34"/>
                <a:gd name="T9" fmla="*/ 49 h 50"/>
                <a:gd name="T10" fmla="*/ 9 w 34"/>
                <a:gd name="T11" fmla="*/ 49 h 50"/>
                <a:gd name="T12" fmla="*/ 9 w 34"/>
                <a:gd name="T13" fmla="*/ 49 h 50"/>
                <a:gd name="T14" fmla="*/ 9 w 34"/>
                <a:gd name="T15" fmla="*/ 45 h 50"/>
                <a:gd name="T16" fmla="*/ 9 w 34"/>
                <a:gd name="T17" fmla="*/ 45 h 50"/>
                <a:gd name="T18" fmla="*/ 11 w 34"/>
                <a:gd name="T19" fmla="*/ 47 h 50"/>
                <a:gd name="T20" fmla="*/ 13 w 34"/>
                <a:gd name="T21" fmla="*/ 49 h 50"/>
                <a:gd name="T22" fmla="*/ 15 w 34"/>
                <a:gd name="T23" fmla="*/ 50 h 50"/>
                <a:gd name="T24" fmla="*/ 19 w 34"/>
                <a:gd name="T25" fmla="*/ 50 h 50"/>
                <a:gd name="T26" fmla="*/ 19 w 34"/>
                <a:gd name="T27" fmla="*/ 50 h 50"/>
                <a:gd name="T28" fmla="*/ 22 w 34"/>
                <a:gd name="T29" fmla="*/ 50 h 50"/>
                <a:gd name="T30" fmla="*/ 25 w 34"/>
                <a:gd name="T31" fmla="*/ 49 h 50"/>
                <a:gd name="T32" fmla="*/ 27 w 34"/>
                <a:gd name="T33" fmla="*/ 47 h 50"/>
                <a:gd name="T34" fmla="*/ 29 w 34"/>
                <a:gd name="T35" fmla="*/ 45 h 50"/>
                <a:gd name="T36" fmla="*/ 33 w 34"/>
                <a:gd name="T37" fmla="*/ 40 h 50"/>
                <a:gd name="T38" fmla="*/ 34 w 34"/>
                <a:gd name="T39" fmla="*/ 32 h 50"/>
                <a:gd name="T40" fmla="*/ 34 w 34"/>
                <a:gd name="T41" fmla="*/ 32 h 50"/>
                <a:gd name="T42" fmla="*/ 33 w 34"/>
                <a:gd name="T43" fmla="*/ 25 h 50"/>
                <a:gd name="T44" fmla="*/ 29 w 34"/>
                <a:gd name="T45" fmla="*/ 19 h 50"/>
                <a:gd name="T46" fmla="*/ 25 w 34"/>
                <a:gd name="T47" fmla="*/ 15 h 50"/>
                <a:gd name="T48" fmla="*/ 23 w 34"/>
                <a:gd name="T49" fmla="*/ 14 h 50"/>
                <a:gd name="T50" fmla="*/ 20 w 34"/>
                <a:gd name="T51" fmla="*/ 14 h 50"/>
                <a:gd name="T52" fmla="*/ 20 w 34"/>
                <a:gd name="T53" fmla="*/ 14 h 50"/>
                <a:gd name="T54" fmla="*/ 16 w 34"/>
                <a:gd name="T55" fmla="*/ 14 h 50"/>
                <a:gd name="T56" fmla="*/ 14 w 34"/>
                <a:gd name="T57" fmla="*/ 15 h 50"/>
                <a:gd name="T58" fmla="*/ 10 w 34"/>
                <a:gd name="T59" fmla="*/ 19 h 50"/>
                <a:gd name="T60" fmla="*/ 10 w 34"/>
                <a:gd name="T61" fmla="*/ 0 h 50"/>
                <a:gd name="T62" fmla="*/ 1 w 34"/>
                <a:gd name="T63" fmla="*/ 0 h 50"/>
                <a:gd name="T64" fmla="*/ 1 w 34"/>
                <a:gd name="T65" fmla="*/ 41 h 50"/>
                <a:gd name="T66" fmla="*/ 1 w 34"/>
                <a:gd name="T67" fmla="*/ 41 h 50"/>
                <a:gd name="T68" fmla="*/ 25 w 34"/>
                <a:gd name="T69" fmla="*/ 32 h 50"/>
                <a:gd name="T70" fmla="*/ 25 w 34"/>
                <a:gd name="T71" fmla="*/ 32 h 50"/>
                <a:gd name="T72" fmla="*/ 24 w 34"/>
                <a:gd name="T73" fmla="*/ 36 h 50"/>
                <a:gd name="T74" fmla="*/ 23 w 34"/>
                <a:gd name="T75" fmla="*/ 40 h 50"/>
                <a:gd name="T76" fmla="*/ 21 w 34"/>
                <a:gd name="T77" fmla="*/ 42 h 50"/>
                <a:gd name="T78" fmla="*/ 18 w 34"/>
                <a:gd name="T79" fmla="*/ 43 h 50"/>
                <a:gd name="T80" fmla="*/ 18 w 34"/>
                <a:gd name="T81" fmla="*/ 43 h 50"/>
                <a:gd name="T82" fmla="*/ 14 w 34"/>
                <a:gd name="T83" fmla="*/ 42 h 50"/>
                <a:gd name="T84" fmla="*/ 12 w 34"/>
                <a:gd name="T85" fmla="*/ 40 h 50"/>
                <a:gd name="T86" fmla="*/ 10 w 34"/>
                <a:gd name="T87" fmla="*/ 36 h 50"/>
                <a:gd name="T88" fmla="*/ 10 w 34"/>
                <a:gd name="T89" fmla="*/ 32 h 50"/>
                <a:gd name="T90" fmla="*/ 10 w 34"/>
                <a:gd name="T91" fmla="*/ 32 h 50"/>
                <a:gd name="T92" fmla="*/ 11 w 34"/>
                <a:gd name="T93" fmla="*/ 28 h 50"/>
                <a:gd name="T94" fmla="*/ 12 w 34"/>
                <a:gd name="T95" fmla="*/ 25 h 50"/>
                <a:gd name="T96" fmla="*/ 14 w 34"/>
                <a:gd name="T97" fmla="*/ 23 h 50"/>
                <a:gd name="T98" fmla="*/ 18 w 34"/>
                <a:gd name="T99" fmla="*/ 22 h 50"/>
                <a:gd name="T100" fmla="*/ 18 w 34"/>
                <a:gd name="T101" fmla="*/ 22 h 50"/>
                <a:gd name="T102" fmla="*/ 21 w 34"/>
                <a:gd name="T103" fmla="*/ 23 h 50"/>
                <a:gd name="T104" fmla="*/ 23 w 34"/>
                <a:gd name="T105" fmla="*/ 25 h 50"/>
                <a:gd name="T106" fmla="*/ 24 w 34"/>
                <a:gd name="T107" fmla="*/ 28 h 50"/>
                <a:gd name="T108" fmla="*/ 25 w 34"/>
                <a:gd name="T109" fmla="*/ 32 h 50"/>
                <a:gd name="T110" fmla="*/ 25 w 34"/>
                <a:gd name="T111" fmla="*/ 32 h 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4" h="50">
                  <a:moveTo>
                    <a:pt x="1" y="41"/>
                  </a:moveTo>
                  <a:lnTo>
                    <a:pt x="1" y="43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9" y="45"/>
                  </a:lnTo>
                  <a:lnTo>
                    <a:pt x="11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5" y="49"/>
                  </a:lnTo>
                  <a:lnTo>
                    <a:pt x="27" y="47"/>
                  </a:lnTo>
                  <a:lnTo>
                    <a:pt x="29" y="45"/>
                  </a:lnTo>
                  <a:lnTo>
                    <a:pt x="33" y="40"/>
                  </a:lnTo>
                  <a:lnTo>
                    <a:pt x="34" y="32"/>
                  </a:lnTo>
                  <a:lnTo>
                    <a:pt x="33" y="25"/>
                  </a:lnTo>
                  <a:lnTo>
                    <a:pt x="29" y="19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1" y="0"/>
                  </a:lnTo>
                  <a:lnTo>
                    <a:pt x="1" y="41"/>
                  </a:lnTo>
                  <a:close/>
                  <a:moveTo>
                    <a:pt x="25" y="32"/>
                  </a:moveTo>
                  <a:lnTo>
                    <a:pt x="25" y="32"/>
                  </a:lnTo>
                  <a:lnTo>
                    <a:pt x="24" y="36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8" y="43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11" y="28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8" y="2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4" y="28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21" name="Freeform 24"/>
            <p:cNvSpPr>
              <a:spLocks noEditPoints="1"/>
            </p:cNvSpPr>
            <p:nvPr userDrawn="1"/>
          </p:nvSpPr>
          <p:spPr bwMode="auto">
            <a:xfrm>
              <a:off x="1166" y="4236"/>
              <a:ext cx="34" cy="36"/>
            </a:xfrm>
            <a:custGeom>
              <a:avLst/>
              <a:gdLst>
                <a:gd name="T0" fmla="*/ 34 w 34"/>
                <a:gd name="T1" fmla="*/ 18 h 36"/>
                <a:gd name="T2" fmla="*/ 34 w 34"/>
                <a:gd name="T3" fmla="*/ 18 h 36"/>
                <a:gd name="T4" fmla="*/ 32 w 34"/>
                <a:gd name="T5" fmla="*/ 11 h 36"/>
                <a:gd name="T6" fmla="*/ 31 w 34"/>
                <a:gd name="T7" fmla="*/ 8 h 36"/>
                <a:gd name="T8" fmla="*/ 29 w 34"/>
                <a:gd name="T9" fmla="*/ 4 h 36"/>
                <a:gd name="T10" fmla="*/ 27 w 34"/>
                <a:gd name="T11" fmla="*/ 2 h 36"/>
                <a:gd name="T12" fmla="*/ 24 w 34"/>
                <a:gd name="T13" fmla="*/ 1 h 36"/>
                <a:gd name="T14" fmla="*/ 21 w 34"/>
                <a:gd name="T15" fmla="*/ 0 h 36"/>
                <a:gd name="T16" fmla="*/ 17 w 34"/>
                <a:gd name="T17" fmla="*/ 0 h 36"/>
                <a:gd name="T18" fmla="*/ 17 w 34"/>
                <a:gd name="T19" fmla="*/ 0 h 36"/>
                <a:gd name="T20" fmla="*/ 14 w 34"/>
                <a:gd name="T21" fmla="*/ 0 h 36"/>
                <a:gd name="T22" fmla="*/ 10 w 34"/>
                <a:gd name="T23" fmla="*/ 1 h 36"/>
                <a:gd name="T24" fmla="*/ 8 w 34"/>
                <a:gd name="T25" fmla="*/ 3 h 36"/>
                <a:gd name="T26" fmla="*/ 4 w 34"/>
                <a:gd name="T27" fmla="*/ 5 h 36"/>
                <a:gd name="T28" fmla="*/ 3 w 34"/>
                <a:gd name="T29" fmla="*/ 8 h 36"/>
                <a:gd name="T30" fmla="*/ 1 w 34"/>
                <a:gd name="T31" fmla="*/ 11 h 36"/>
                <a:gd name="T32" fmla="*/ 0 w 34"/>
                <a:gd name="T33" fmla="*/ 15 h 36"/>
                <a:gd name="T34" fmla="*/ 0 w 34"/>
                <a:gd name="T35" fmla="*/ 18 h 36"/>
                <a:gd name="T36" fmla="*/ 0 w 34"/>
                <a:gd name="T37" fmla="*/ 18 h 36"/>
                <a:gd name="T38" fmla="*/ 0 w 34"/>
                <a:gd name="T39" fmla="*/ 22 h 36"/>
                <a:gd name="T40" fmla="*/ 1 w 34"/>
                <a:gd name="T41" fmla="*/ 26 h 36"/>
                <a:gd name="T42" fmla="*/ 3 w 34"/>
                <a:gd name="T43" fmla="*/ 29 h 36"/>
                <a:gd name="T44" fmla="*/ 4 w 34"/>
                <a:gd name="T45" fmla="*/ 32 h 36"/>
                <a:gd name="T46" fmla="*/ 8 w 34"/>
                <a:gd name="T47" fmla="*/ 33 h 36"/>
                <a:gd name="T48" fmla="*/ 10 w 34"/>
                <a:gd name="T49" fmla="*/ 35 h 36"/>
                <a:gd name="T50" fmla="*/ 14 w 34"/>
                <a:gd name="T51" fmla="*/ 36 h 36"/>
                <a:gd name="T52" fmla="*/ 17 w 34"/>
                <a:gd name="T53" fmla="*/ 36 h 36"/>
                <a:gd name="T54" fmla="*/ 17 w 34"/>
                <a:gd name="T55" fmla="*/ 36 h 36"/>
                <a:gd name="T56" fmla="*/ 23 w 34"/>
                <a:gd name="T57" fmla="*/ 35 h 36"/>
                <a:gd name="T58" fmla="*/ 27 w 34"/>
                <a:gd name="T59" fmla="*/ 33 h 36"/>
                <a:gd name="T60" fmla="*/ 30 w 34"/>
                <a:gd name="T61" fmla="*/ 30 h 36"/>
                <a:gd name="T62" fmla="*/ 32 w 34"/>
                <a:gd name="T63" fmla="*/ 26 h 36"/>
                <a:gd name="T64" fmla="*/ 25 w 34"/>
                <a:gd name="T65" fmla="*/ 26 h 36"/>
                <a:gd name="T66" fmla="*/ 25 w 34"/>
                <a:gd name="T67" fmla="*/ 26 h 36"/>
                <a:gd name="T68" fmla="*/ 22 w 34"/>
                <a:gd name="T69" fmla="*/ 28 h 36"/>
                <a:gd name="T70" fmla="*/ 17 w 34"/>
                <a:gd name="T71" fmla="*/ 29 h 36"/>
                <a:gd name="T72" fmla="*/ 17 w 34"/>
                <a:gd name="T73" fmla="*/ 29 h 36"/>
                <a:gd name="T74" fmla="*/ 14 w 34"/>
                <a:gd name="T75" fmla="*/ 29 h 36"/>
                <a:gd name="T76" fmla="*/ 12 w 34"/>
                <a:gd name="T77" fmla="*/ 27 h 36"/>
                <a:gd name="T78" fmla="*/ 10 w 34"/>
                <a:gd name="T79" fmla="*/ 25 h 36"/>
                <a:gd name="T80" fmla="*/ 9 w 34"/>
                <a:gd name="T81" fmla="*/ 20 h 36"/>
                <a:gd name="T82" fmla="*/ 34 w 34"/>
                <a:gd name="T83" fmla="*/ 20 h 36"/>
                <a:gd name="T84" fmla="*/ 34 w 34"/>
                <a:gd name="T85" fmla="*/ 20 h 36"/>
                <a:gd name="T86" fmla="*/ 34 w 34"/>
                <a:gd name="T87" fmla="*/ 18 h 36"/>
                <a:gd name="T88" fmla="*/ 34 w 34"/>
                <a:gd name="T89" fmla="*/ 18 h 36"/>
                <a:gd name="T90" fmla="*/ 10 w 34"/>
                <a:gd name="T91" fmla="*/ 14 h 36"/>
                <a:gd name="T92" fmla="*/ 10 w 34"/>
                <a:gd name="T93" fmla="*/ 14 h 36"/>
                <a:gd name="T94" fmla="*/ 11 w 34"/>
                <a:gd name="T95" fmla="*/ 11 h 36"/>
                <a:gd name="T96" fmla="*/ 12 w 34"/>
                <a:gd name="T97" fmla="*/ 9 h 36"/>
                <a:gd name="T98" fmla="*/ 14 w 34"/>
                <a:gd name="T99" fmla="*/ 8 h 36"/>
                <a:gd name="T100" fmla="*/ 17 w 34"/>
                <a:gd name="T101" fmla="*/ 6 h 36"/>
                <a:gd name="T102" fmla="*/ 17 w 34"/>
                <a:gd name="T103" fmla="*/ 6 h 36"/>
                <a:gd name="T104" fmla="*/ 20 w 34"/>
                <a:gd name="T105" fmla="*/ 8 h 36"/>
                <a:gd name="T106" fmla="*/ 22 w 34"/>
                <a:gd name="T107" fmla="*/ 9 h 36"/>
                <a:gd name="T108" fmla="*/ 24 w 34"/>
                <a:gd name="T109" fmla="*/ 11 h 36"/>
                <a:gd name="T110" fmla="*/ 24 w 34"/>
                <a:gd name="T111" fmla="*/ 14 h 36"/>
                <a:gd name="T112" fmla="*/ 10 w 34"/>
                <a:gd name="T113" fmla="*/ 14 h 36"/>
                <a:gd name="T114" fmla="*/ 10 w 34"/>
                <a:gd name="T115" fmla="*/ 14 h 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4" h="36">
                  <a:moveTo>
                    <a:pt x="34" y="18"/>
                  </a:moveTo>
                  <a:lnTo>
                    <a:pt x="34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3"/>
                  </a:lnTo>
                  <a:lnTo>
                    <a:pt x="10" y="35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4" y="20"/>
                  </a:lnTo>
                  <a:lnTo>
                    <a:pt x="34" y="18"/>
                  </a:lnTo>
                  <a:close/>
                  <a:moveTo>
                    <a:pt x="10" y="14"/>
                  </a:moveTo>
                  <a:lnTo>
                    <a:pt x="10" y="14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22" name="Freeform 25"/>
            <p:cNvSpPr>
              <a:spLocks noEditPoints="1"/>
            </p:cNvSpPr>
            <p:nvPr userDrawn="1"/>
          </p:nvSpPr>
          <p:spPr bwMode="auto">
            <a:xfrm>
              <a:off x="1205" y="4222"/>
              <a:ext cx="11" cy="49"/>
            </a:xfrm>
            <a:custGeom>
              <a:avLst/>
              <a:gdLst>
                <a:gd name="T0" fmla="*/ 1 w 11"/>
                <a:gd name="T1" fmla="*/ 49 h 49"/>
                <a:gd name="T2" fmla="*/ 11 w 11"/>
                <a:gd name="T3" fmla="*/ 49 h 49"/>
                <a:gd name="T4" fmla="*/ 11 w 11"/>
                <a:gd name="T5" fmla="*/ 15 h 49"/>
                <a:gd name="T6" fmla="*/ 1 w 11"/>
                <a:gd name="T7" fmla="*/ 15 h 49"/>
                <a:gd name="T8" fmla="*/ 1 w 11"/>
                <a:gd name="T9" fmla="*/ 49 h 49"/>
                <a:gd name="T10" fmla="*/ 1 w 11"/>
                <a:gd name="T11" fmla="*/ 49 h 49"/>
                <a:gd name="T12" fmla="*/ 0 w 11"/>
                <a:gd name="T13" fmla="*/ 6 h 49"/>
                <a:gd name="T14" fmla="*/ 0 w 11"/>
                <a:gd name="T15" fmla="*/ 6 h 49"/>
                <a:gd name="T16" fmla="*/ 1 w 11"/>
                <a:gd name="T17" fmla="*/ 8 h 49"/>
                <a:gd name="T18" fmla="*/ 2 w 11"/>
                <a:gd name="T19" fmla="*/ 9 h 49"/>
                <a:gd name="T20" fmla="*/ 3 w 11"/>
                <a:gd name="T21" fmla="*/ 10 h 49"/>
                <a:gd name="T22" fmla="*/ 5 w 11"/>
                <a:gd name="T23" fmla="*/ 10 h 49"/>
                <a:gd name="T24" fmla="*/ 5 w 11"/>
                <a:gd name="T25" fmla="*/ 10 h 49"/>
                <a:gd name="T26" fmla="*/ 8 w 11"/>
                <a:gd name="T27" fmla="*/ 10 h 49"/>
                <a:gd name="T28" fmla="*/ 10 w 11"/>
                <a:gd name="T29" fmla="*/ 9 h 49"/>
                <a:gd name="T30" fmla="*/ 11 w 11"/>
                <a:gd name="T31" fmla="*/ 8 h 49"/>
                <a:gd name="T32" fmla="*/ 11 w 11"/>
                <a:gd name="T33" fmla="*/ 6 h 49"/>
                <a:gd name="T34" fmla="*/ 11 w 11"/>
                <a:gd name="T35" fmla="*/ 6 h 49"/>
                <a:gd name="T36" fmla="*/ 11 w 11"/>
                <a:gd name="T37" fmla="*/ 3 h 49"/>
                <a:gd name="T38" fmla="*/ 10 w 11"/>
                <a:gd name="T39" fmla="*/ 1 h 49"/>
                <a:gd name="T40" fmla="*/ 8 w 11"/>
                <a:gd name="T41" fmla="*/ 0 h 49"/>
                <a:gd name="T42" fmla="*/ 5 w 11"/>
                <a:gd name="T43" fmla="*/ 0 h 49"/>
                <a:gd name="T44" fmla="*/ 5 w 11"/>
                <a:gd name="T45" fmla="*/ 0 h 49"/>
                <a:gd name="T46" fmla="*/ 3 w 11"/>
                <a:gd name="T47" fmla="*/ 0 h 49"/>
                <a:gd name="T48" fmla="*/ 2 w 11"/>
                <a:gd name="T49" fmla="*/ 1 h 49"/>
                <a:gd name="T50" fmla="*/ 1 w 11"/>
                <a:gd name="T51" fmla="*/ 3 h 49"/>
                <a:gd name="T52" fmla="*/ 0 w 11"/>
                <a:gd name="T53" fmla="*/ 6 h 49"/>
                <a:gd name="T54" fmla="*/ 0 w 11"/>
                <a:gd name="T55" fmla="*/ 6 h 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" h="49">
                  <a:moveTo>
                    <a:pt x="1" y="49"/>
                  </a:moveTo>
                  <a:lnTo>
                    <a:pt x="11" y="49"/>
                  </a:lnTo>
                  <a:lnTo>
                    <a:pt x="11" y="15"/>
                  </a:lnTo>
                  <a:lnTo>
                    <a:pt x="1" y="15"/>
                  </a:lnTo>
                  <a:lnTo>
                    <a:pt x="1" y="49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23" name="Freeform 26"/>
            <p:cNvSpPr>
              <a:spLocks/>
            </p:cNvSpPr>
            <p:nvPr userDrawn="1"/>
          </p:nvSpPr>
          <p:spPr bwMode="auto">
            <a:xfrm>
              <a:off x="1221" y="4226"/>
              <a:ext cx="23" cy="46"/>
            </a:xfrm>
            <a:custGeom>
              <a:avLst/>
              <a:gdLst>
                <a:gd name="T0" fmla="*/ 15 w 23"/>
                <a:gd name="T1" fmla="*/ 0 h 46"/>
                <a:gd name="T2" fmla="*/ 7 w 23"/>
                <a:gd name="T3" fmla="*/ 0 h 46"/>
                <a:gd name="T4" fmla="*/ 6 w 23"/>
                <a:gd name="T5" fmla="*/ 11 h 46"/>
                <a:gd name="T6" fmla="*/ 0 w 23"/>
                <a:gd name="T7" fmla="*/ 11 h 46"/>
                <a:gd name="T8" fmla="*/ 0 w 23"/>
                <a:gd name="T9" fmla="*/ 18 h 46"/>
                <a:gd name="T10" fmla="*/ 6 w 23"/>
                <a:gd name="T11" fmla="*/ 18 h 46"/>
                <a:gd name="T12" fmla="*/ 6 w 23"/>
                <a:gd name="T13" fmla="*/ 31 h 46"/>
                <a:gd name="T14" fmla="*/ 6 w 23"/>
                <a:gd name="T15" fmla="*/ 31 h 46"/>
                <a:gd name="T16" fmla="*/ 6 w 23"/>
                <a:gd name="T17" fmla="*/ 35 h 46"/>
                <a:gd name="T18" fmla="*/ 6 w 23"/>
                <a:gd name="T19" fmla="*/ 35 h 46"/>
                <a:gd name="T20" fmla="*/ 6 w 23"/>
                <a:gd name="T21" fmla="*/ 40 h 46"/>
                <a:gd name="T22" fmla="*/ 8 w 23"/>
                <a:gd name="T23" fmla="*/ 43 h 46"/>
                <a:gd name="T24" fmla="*/ 8 w 23"/>
                <a:gd name="T25" fmla="*/ 43 h 46"/>
                <a:gd name="T26" fmla="*/ 11 w 23"/>
                <a:gd name="T27" fmla="*/ 45 h 46"/>
                <a:gd name="T28" fmla="*/ 15 w 23"/>
                <a:gd name="T29" fmla="*/ 46 h 46"/>
                <a:gd name="T30" fmla="*/ 15 w 23"/>
                <a:gd name="T31" fmla="*/ 46 h 46"/>
                <a:gd name="T32" fmla="*/ 20 w 23"/>
                <a:gd name="T33" fmla="*/ 46 h 46"/>
                <a:gd name="T34" fmla="*/ 23 w 23"/>
                <a:gd name="T35" fmla="*/ 44 h 46"/>
                <a:gd name="T36" fmla="*/ 23 w 23"/>
                <a:gd name="T37" fmla="*/ 37 h 46"/>
                <a:gd name="T38" fmla="*/ 23 w 23"/>
                <a:gd name="T39" fmla="*/ 37 h 46"/>
                <a:gd name="T40" fmla="*/ 19 w 23"/>
                <a:gd name="T41" fmla="*/ 38 h 46"/>
                <a:gd name="T42" fmla="*/ 19 w 23"/>
                <a:gd name="T43" fmla="*/ 38 h 46"/>
                <a:gd name="T44" fmla="*/ 16 w 23"/>
                <a:gd name="T45" fmla="*/ 38 h 46"/>
                <a:gd name="T46" fmla="*/ 15 w 23"/>
                <a:gd name="T47" fmla="*/ 38 h 46"/>
                <a:gd name="T48" fmla="*/ 14 w 23"/>
                <a:gd name="T49" fmla="*/ 34 h 46"/>
                <a:gd name="T50" fmla="*/ 14 w 23"/>
                <a:gd name="T51" fmla="*/ 34 h 46"/>
                <a:gd name="T52" fmla="*/ 14 w 23"/>
                <a:gd name="T53" fmla="*/ 31 h 46"/>
                <a:gd name="T54" fmla="*/ 15 w 23"/>
                <a:gd name="T55" fmla="*/ 18 h 46"/>
                <a:gd name="T56" fmla="*/ 22 w 23"/>
                <a:gd name="T57" fmla="*/ 18 h 46"/>
                <a:gd name="T58" fmla="*/ 22 w 23"/>
                <a:gd name="T59" fmla="*/ 11 h 46"/>
                <a:gd name="T60" fmla="*/ 15 w 23"/>
                <a:gd name="T61" fmla="*/ 11 h 46"/>
                <a:gd name="T62" fmla="*/ 15 w 23"/>
                <a:gd name="T63" fmla="*/ 0 h 46"/>
                <a:gd name="T64" fmla="*/ 15 w 23"/>
                <a:gd name="T65" fmla="*/ 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" h="46">
                  <a:moveTo>
                    <a:pt x="15" y="0"/>
                  </a:moveTo>
                  <a:lnTo>
                    <a:pt x="7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40"/>
                  </a:lnTo>
                  <a:lnTo>
                    <a:pt x="8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20" y="46"/>
                  </a:lnTo>
                  <a:lnTo>
                    <a:pt x="23" y="44"/>
                  </a:lnTo>
                  <a:lnTo>
                    <a:pt x="23" y="37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4"/>
                  </a:lnTo>
                  <a:lnTo>
                    <a:pt x="14" y="31"/>
                  </a:lnTo>
                  <a:lnTo>
                    <a:pt x="15" y="18"/>
                  </a:lnTo>
                  <a:lnTo>
                    <a:pt x="22" y="18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24" name="Freeform 27"/>
            <p:cNvSpPr>
              <a:spLocks/>
            </p:cNvSpPr>
            <p:nvPr userDrawn="1"/>
          </p:nvSpPr>
          <p:spPr bwMode="auto">
            <a:xfrm>
              <a:off x="276" y="4188"/>
              <a:ext cx="128" cy="126"/>
            </a:xfrm>
            <a:custGeom>
              <a:avLst/>
              <a:gdLst>
                <a:gd name="T0" fmla="*/ 0 w 128"/>
                <a:gd name="T1" fmla="*/ 63 h 126"/>
                <a:gd name="T2" fmla="*/ 1 w 128"/>
                <a:gd name="T3" fmla="*/ 50 h 126"/>
                <a:gd name="T4" fmla="*/ 11 w 128"/>
                <a:gd name="T5" fmla="*/ 28 h 126"/>
                <a:gd name="T6" fmla="*/ 28 w 128"/>
                <a:gd name="T7" fmla="*/ 11 h 126"/>
                <a:gd name="T8" fmla="*/ 51 w 128"/>
                <a:gd name="T9" fmla="*/ 1 h 126"/>
                <a:gd name="T10" fmla="*/ 64 w 128"/>
                <a:gd name="T11" fmla="*/ 0 h 126"/>
                <a:gd name="T12" fmla="*/ 70 w 128"/>
                <a:gd name="T13" fmla="*/ 0 h 126"/>
                <a:gd name="T14" fmla="*/ 88 w 128"/>
                <a:gd name="T15" fmla="*/ 5 h 126"/>
                <a:gd name="T16" fmla="*/ 108 w 128"/>
                <a:gd name="T17" fmla="*/ 18 h 126"/>
                <a:gd name="T18" fmla="*/ 122 w 128"/>
                <a:gd name="T19" fmla="*/ 38 h 126"/>
                <a:gd name="T20" fmla="*/ 127 w 128"/>
                <a:gd name="T21" fmla="*/ 57 h 126"/>
                <a:gd name="T22" fmla="*/ 128 w 128"/>
                <a:gd name="T23" fmla="*/ 63 h 126"/>
                <a:gd name="T24" fmla="*/ 125 w 128"/>
                <a:gd name="T25" fmla="*/ 76 h 126"/>
                <a:gd name="T26" fmla="*/ 116 w 128"/>
                <a:gd name="T27" fmla="*/ 98 h 126"/>
                <a:gd name="T28" fmla="*/ 98 w 128"/>
                <a:gd name="T29" fmla="*/ 115 h 126"/>
                <a:gd name="T30" fmla="*/ 76 w 128"/>
                <a:gd name="T31" fmla="*/ 125 h 126"/>
                <a:gd name="T32" fmla="*/ 64 w 128"/>
                <a:gd name="T33" fmla="*/ 126 h 126"/>
                <a:gd name="T34" fmla="*/ 52 w 128"/>
                <a:gd name="T35" fmla="*/ 125 h 126"/>
                <a:gd name="T36" fmla="*/ 31 w 128"/>
                <a:gd name="T37" fmla="*/ 117 h 126"/>
                <a:gd name="T38" fmla="*/ 23 w 128"/>
                <a:gd name="T39" fmla="*/ 111 h 126"/>
                <a:gd name="T40" fmla="*/ 78 w 128"/>
                <a:gd name="T41" fmla="*/ 68 h 126"/>
                <a:gd name="T42" fmla="*/ 63 w 128"/>
                <a:gd name="T43" fmla="*/ 68 h 126"/>
                <a:gd name="T44" fmla="*/ 58 w 128"/>
                <a:gd name="T45" fmla="*/ 69 h 126"/>
                <a:gd name="T46" fmla="*/ 53 w 128"/>
                <a:gd name="T47" fmla="*/ 72 h 126"/>
                <a:gd name="T48" fmla="*/ 51 w 128"/>
                <a:gd name="T49" fmla="*/ 75 h 126"/>
                <a:gd name="T50" fmla="*/ 42 w 128"/>
                <a:gd name="T51" fmla="*/ 90 h 126"/>
                <a:gd name="T52" fmla="*/ 43 w 128"/>
                <a:gd name="T53" fmla="*/ 92 h 126"/>
                <a:gd name="T54" fmla="*/ 117 w 128"/>
                <a:gd name="T55" fmla="*/ 92 h 126"/>
                <a:gd name="T56" fmla="*/ 119 w 128"/>
                <a:gd name="T57" fmla="*/ 91 h 126"/>
                <a:gd name="T58" fmla="*/ 65 w 128"/>
                <a:gd name="T59" fmla="*/ 2 h 126"/>
                <a:gd name="T60" fmla="*/ 63 w 128"/>
                <a:gd name="T61" fmla="*/ 1 h 126"/>
                <a:gd name="T62" fmla="*/ 7 w 128"/>
                <a:gd name="T63" fmla="*/ 93 h 126"/>
                <a:gd name="T64" fmla="*/ 3 w 128"/>
                <a:gd name="T65" fmla="*/ 85 h 126"/>
                <a:gd name="T66" fmla="*/ 0 w 128"/>
                <a:gd name="T67" fmla="*/ 70 h 126"/>
                <a:gd name="T68" fmla="*/ 0 w 128"/>
                <a:gd name="T69" fmla="*/ 63 h 1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8" h="126">
                  <a:moveTo>
                    <a:pt x="0" y="63"/>
                  </a:moveTo>
                  <a:lnTo>
                    <a:pt x="0" y="63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4" y="38"/>
                  </a:lnTo>
                  <a:lnTo>
                    <a:pt x="11" y="28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8" y="5"/>
                  </a:lnTo>
                  <a:lnTo>
                    <a:pt x="98" y="11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5" y="50"/>
                  </a:lnTo>
                  <a:lnTo>
                    <a:pt x="127" y="57"/>
                  </a:lnTo>
                  <a:lnTo>
                    <a:pt x="128" y="63"/>
                  </a:lnTo>
                  <a:lnTo>
                    <a:pt x="127" y="69"/>
                  </a:lnTo>
                  <a:lnTo>
                    <a:pt x="125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98" y="115"/>
                  </a:lnTo>
                  <a:lnTo>
                    <a:pt x="88" y="121"/>
                  </a:lnTo>
                  <a:lnTo>
                    <a:pt x="76" y="125"/>
                  </a:lnTo>
                  <a:lnTo>
                    <a:pt x="70" y="126"/>
                  </a:lnTo>
                  <a:lnTo>
                    <a:pt x="64" y="126"/>
                  </a:lnTo>
                  <a:lnTo>
                    <a:pt x="52" y="125"/>
                  </a:lnTo>
                  <a:lnTo>
                    <a:pt x="41" y="122"/>
                  </a:lnTo>
                  <a:lnTo>
                    <a:pt x="31" y="117"/>
                  </a:lnTo>
                  <a:lnTo>
                    <a:pt x="23" y="111"/>
                  </a:lnTo>
                  <a:lnTo>
                    <a:pt x="63" y="44"/>
                  </a:lnTo>
                  <a:lnTo>
                    <a:pt x="78" y="68"/>
                  </a:lnTo>
                  <a:lnTo>
                    <a:pt x="63" y="68"/>
                  </a:lnTo>
                  <a:lnTo>
                    <a:pt x="58" y="69"/>
                  </a:lnTo>
                  <a:lnTo>
                    <a:pt x="55" y="70"/>
                  </a:lnTo>
                  <a:lnTo>
                    <a:pt x="53" y="72"/>
                  </a:lnTo>
                  <a:lnTo>
                    <a:pt x="51" y="75"/>
                  </a:lnTo>
                  <a:lnTo>
                    <a:pt x="42" y="90"/>
                  </a:lnTo>
                  <a:lnTo>
                    <a:pt x="41" y="91"/>
                  </a:lnTo>
                  <a:lnTo>
                    <a:pt x="43" y="92"/>
                  </a:lnTo>
                  <a:lnTo>
                    <a:pt x="92" y="92"/>
                  </a:lnTo>
                  <a:lnTo>
                    <a:pt x="117" y="92"/>
                  </a:lnTo>
                  <a:lnTo>
                    <a:pt x="119" y="91"/>
                  </a:lnTo>
                  <a:lnTo>
                    <a:pt x="118" y="89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2" y="2"/>
                  </a:lnTo>
                  <a:lnTo>
                    <a:pt x="7" y="93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4" r:id="rId4"/>
  </p:sldLayoutIdLst>
  <p:hf sldNum="0"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1900" b="1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457200" rtl="0" fontAlgn="base">
        <a:spcBef>
          <a:spcPct val="0"/>
        </a:spcBef>
        <a:spcAft>
          <a:spcPct val="0"/>
        </a:spcAft>
        <a:buClr>
          <a:srgbClr val="FF0000"/>
        </a:buClr>
        <a:buFont typeface="Arial" panose="020B0604020202020204" pitchFamily="34" charset="0"/>
        <a:defRPr sz="1300">
          <a:solidFill>
            <a:schemeClr val="tx1"/>
          </a:solidFill>
          <a:latin typeface="Arial"/>
          <a:ea typeface="+mn-ea"/>
          <a:cs typeface="Arial"/>
        </a:defRPr>
      </a:lvl1pPr>
      <a:lvl2pPr marL="541338" indent="-268288" algn="l" defTabSz="457200" rtl="0" fontAlgn="base">
        <a:spcBef>
          <a:spcPct val="20000"/>
        </a:spcBef>
        <a:spcAft>
          <a:spcPct val="0"/>
        </a:spcAft>
        <a:buClr>
          <a:srgbClr val="CD0920"/>
        </a:buClr>
        <a:buFont typeface="Arial" panose="020B0604020202020204" pitchFamily="34" charset="0"/>
        <a:buChar char="•"/>
        <a:defRPr sz="1300" kern="1200">
          <a:solidFill>
            <a:srgbClr val="7F7F7F"/>
          </a:solidFill>
          <a:latin typeface="Arial"/>
          <a:ea typeface="+mn-ea"/>
          <a:cs typeface="Arial"/>
        </a:defRPr>
      </a:lvl2pPr>
      <a:lvl3pPr marL="808038" indent="-268288" algn="l" defTabSz="457200" rtl="0" fontAlgn="base">
        <a:spcBef>
          <a:spcPct val="20000"/>
        </a:spcBef>
        <a:spcAft>
          <a:spcPct val="0"/>
        </a:spcAft>
        <a:buClr>
          <a:srgbClr val="CD0920"/>
        </a:buClr>
        <a:buFont typeface="Arial" panose="020B0604020202020204" pitchFamily="34" charset="0"/>
        <a:buChar char="•"/>
        <a:defRPr sz="1300" kern="1200">
          <a:solidFill>
            <a:srgbClr val="7F7F7F"/>
          </a:solidFill>
          <a:latin typeface="Arial"/>
          <a:ea typeface="+mn-ea"/>
          <a:cs typeface="Arial"/>
        </a:defRPr>
      </a:lvl3pPr>
      <a:lvl4pPr marL="1076325" indent="-268288" algn="l" defTabSz="457200" rtl="0" fontAlgn="base">
        <a:spcBef>
          <a:spcPct val="20000"/>
        </a:spcBef>
        <a:spcAft>
          <a:spcPct val="0"/>
        </a:spcAft>
        <a:buClr>
          <a:srgbClr val="CD0920"/>
        </a:buClr>
        <a:buFont typeface="Arial" panose="020B0604020202020204" pitchFamily="34" charset="0"/>
        <a:buChar char="•"/>
        <a:defRPr sz="1300" kern="1200">
          <a:solidFill>
            <a:srgbClr val="7F7F7F"/>
          </a:solidFill>
          <a:latin typeface="Arial"/>
          <a:ea typeface="+mn-ea"/>
          <a:cs typeface="Arial"/>
        </a:defRPr>
      </a:lvl4pPr>
      <a:lvl5pPr marL="1349375" indent="-268288" algn="l" defTabSz="457200" rtl="0" fontAlgn="base">
        <a:spcBef>
          <a:spcPct val="20000"/>
        </a:spcBef>
        <a:spcAft>
          <a:spcPct val="0"/>
        </a:spcAft>
        <a:buClr>
          <a:srgbClr val="CD0920"/>
        </a:buClr>
        <a:buFont typeface="Arial" panose="020B0604020202020204" pitchFamily="34" charset="0"/>
        <a:buChar char="•"/>
        <a:defRPr sz="1300" kern="1200">
          <a:solidFill>
            <a:srgbClr val="7F7F7F"/>
          </a:solidFill>
          <a:latin typeface="Arial"/>
          <a:ea typeface="+mn-ea"/>
          <a:cs typeface="Arial"/>
        </a:defRPr>
      </a:lvl5pPr>
      <a:lvl6pPr marL="1619601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6pPr>
      <a:lvl7pPr marL="1890328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7pPr>
      <a:lvl8pPr marL="2159465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8pPr>
      <a:lvl9pPr marL="2428603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 baseline="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9pPr>
    </p:bodyStyle>
    <p:otherStyle>
      <a:defPPr>
        <a:defRPr lang="de-DE"/>
      </a:defPPr>
      <a:lvl1pPr marL="0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8648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7295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5943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34589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93236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51884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10533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69180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s://eveeno.com/de/event-cal/31951?style=gri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ieren.de/" TargetMode="External"/><Relationship Id="rId3" Type="http://schemas.openxmlformats.org/officeDocument/2006/relationships/hyperlink" Target="https://web.arbeitsagentur.de/berufenet/" TargetMode="External"/><Relationship Id="rId7" Type="http://schemas.openxmlformats.org/officeDocument/2006/relationships/hyperlink" Target="https://www.hochschulkompass.de/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hyperlink" Target="https://www.arbeitsagentur.de/bildung/studium" TargetMode="External"/><Relationship Id="rId5" Type="http://schemas.openxmlformats.org/officeDocument/2006/relationships/hyperlink" Target="https://studienwahl.de/" TargetMode="External"/><Relationship Id="rId4" Type="http://schemas.openxmlformats.org/officeDocument/2006/relationships/hyperlink" Target="https://web.arbeitsagentur.de/studiensuche" TargetMode="External"/><Relationship Id="rId9" Type="http://schemas.openxmlformats.org/officeDocument/2006/relationships/hyperlink" Target="https://www.arbeitsagentur.de/jobsuch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beitsagentur.de/bildung/lehrende-und-beratende#Inhalte-f%C3%BCr-Erziehungsberechtigte" TargetMode="Externa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hyperlink" Target="mailto:Pinneberg.Berufsberatung@arbeitsagentur.de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703263" y="468313"/>
            <a:ext cx="6767512" cy="230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1800" dirty="0">
                <a:latin typeface="Calibri" panose="020F0502020204030204" pitchFamily="34" charset="0"/>
              </a:rPr>
              <a:t>Information der Berufsberatung der Agentur für Arbeit Elmshorn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sz="1800" dirty="0">
              <a:latin typeface="Calibri" panose="020F0502020204030204" pitchFamily="34" charset="0"/>
            </a:endParaRPr>
          </a:p>
        </p:txBody>
      </p:sp>
      <p:sp>
        <p:nvSpPr>
          <p:cNvPr id="19459" name="Titel 7"/>
          <p:cNvSpPr txBox="1">
            <a:spLocks/>
          </p:cNvSpPr>
          <p:nvPr/>
        </p:nvSpPr>
        <p:spPr bwMode="auto">
          <a:xfrm>
            <a:off x="278448" y="3762236"/>
            <a:ext cx="82057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2800" b="1" dirty="0">
                <a:latin typeface="+mn-lt"/>
                <a:cs typeface="Arial" panose="020B0604020202020204" pitchFamily="34" charset="0"/>
              </a:rPr>
              <a:t>Es begrüßt Sie Frau Ploß </a:t>
            </a:r>
          </a:p>
          <a:p>
            <a:pPr eaLnBrk="1" hangingPunct="1">
              <a:defRPr/>
            </a:pPr>
            <a:endParaRPr lang="de-DE" altLang="de-DE" sz="15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de-DE" altLang="de-DE" sz="15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DE" altLang="de-DE" sz="2800" b="1" dirty="0">
                <a:latin typeface="+mn-lt"/>
                <a:cs typeface="Arial" panose="020B0604020202020204" pitchFamily="34" charset="0"/>
              </a:rPr>
              <a:t>Berufsberaterin der Agentur für Arbeit Elmshorn</a:t>
            </a:r>
          </a:p>
        </p:txBody>
      </p:sp>
      <p:pic>
        <p:nvPicPr>
          <p:cNvPr id="19461" name="Grafik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6000750"/>
            <a:ext cx="1098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4994230-BAF8-43CA-BAE2-5C9F0E7A2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154174"/>
            <a:ext cx="9078913" cy="146629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AC7B39A-DDDE-4CF2-8BB2-24A1CF999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938" y="1887320"/>
            <a:ext cx="2095792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224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703263" y="468313"/>
            <a:ext cx="6767512" cy="230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>
                <a:latin typeface="Calibri" panose="020F0502020204030204" pitchFamily="34" charset="0"/>
              </a:rPr>
              <a:t>Das Angebot der Berufsberatung</a:t>
            </a:r>
            <a:endParaRPr sz="1800" dirty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sz="1800" dirty="0">
              <a:latin typeface="Calibri" panose="020F0502020204030204" pitchFamily="34" charset="0"/>
            </a:endParaRPr>
          </a:p>
        </p:txBody>
      </p:sp>
      <p:pic>
        <p:nvPicPr>
          <p:cNvPr id="19461" name="Grafik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6000750"/>
            <a:ext cx="1098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4994230-BAF8-43CA-BAE2-5C9F0E7A2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154174"/>
            <a:ext cx="9078913" cy="146629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16E52DB-8E86-4B73-88B6-BA917B8503A5}"/>
              </a:ext>
            </a:extLst>
          </p:cNvPr>
          <p:cNvSpPr/>
          <p:nvPr/>
        </p:nvSpPr>
        <p:spPr>
          <a:xfrm>
            <a:off x="703263" y="2792857"/>
            <a:ext cx="7710121" cy="3049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Informationen zu:</a:t>
            </a:r>
            <a:endParaRPr lang="de-DE" sz="12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de-DE" sz="1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Studiengängen und Ausbildungen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de-DE" sz="1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Überbrückungsmöglichkeiten (GAP Year, Au Pair, etc.)</a:t>
            </a:r>
            <a:endParaRPr lang="de-DE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de-DE" sz="1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Ausbildungs- und Studientrends, dem Ausbildungsmarkt </a:t>
            </a:r>
            <a:r>
              <a:rPr lang="de-DE" sz="1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uvm</a:t>
            </a:r>
            <a:r>
              <a:rPr lang="de-DE" sz="1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de-DE" sz="1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Unterstützung bei der Suche nach passenden: </a:t>
            </a:r>
            <a:endParaRPr lang="de-DE" sz="12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de-DE" sz="1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Studiengängen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de-DE" sz="1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Hochschulen</a:t>
            </a:r>
            <a:endParaRPr lang="de-DE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de-DE" sz="1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dualen Studienangeboten</a:t>
            </a:r>
            <a:endParaRPr lang="de-DE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de-DE" sz="1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betrieblichen &amp; schulischen Ausbildungen</a:t>
            </a:r>
            <a:endParaRPr lang="de-DE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</a:pPr>
            <a:endParaRPr lang="de-DE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Hilfestellung im Bewerbungs- und Auswahlverfahren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Unterstützung bei der s</a:t>
            </a:r>
            <a:r>
              <a:rPr lang="de-DE" sz="12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ystematischen </a:t>
            </a:r>
            <a:r>
              <a:rPr lang="de-DE" sz="1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de-DE" sz="12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echerche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Entscheidungshilfen bei der Studien- und Ausbildungswahl</a:t>
            </a:r>
            <a:endParaRPr lang="de-DE" sz="12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0670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703263" y="468313"/>
            <a:ext cx="6767512" cy="230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>
                <a:latin typeface="Calibri" panose="020F0502020204030204" pitchFamily="34" charset="0"/>
              </a:rPr>
              <a:t>Berufsberatung – ein regelmäßiges Angebot am Gymnasium </a:t>
            </a:r>
            <a:r>
              <a:rPr lang="de-DE" sz="1800" dirty="0" err="1">
                <a:latin typeface="Calibri" panose="020F0502020204030204" pitchFamily="34" charset="0"/>
              </a:rPr>
              <a:t>Schenefeld</a:t>
            </a:r>
            <a:endParaRPr sz="1800" dirty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sz="1800" dirty="0">
              <a:latin typeface="Calibri" panose="020F0502020204030204" pitchFamily="34" charset="0"/>
            </a:endParaRPr>
          </a:p>
        </p:txBody>
      </p:sp>
      <p:pic>
        <p:nvPicPr>
          <p:cNvPr id="19461" name="Grafik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6000750"/>
            <a:ext cx="1098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4994230-BAF8-43CA-BAE2-5C9F0E7A2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154174"/>
            <a:ext cx="9078913" cy="146629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16E52DB-8E86-4B73-88B6-BA917B8503A5}"/>
              </a:ext>
            </a:extLst>
          </p:cNvPr>
          <p:cNvSpPr/>
          <p:nvPr/>
        </p:nvSpPr>
        <p:spPr>
          <a:xfrm>
            <a:off x="735195" y="3037409"/>
            <a:ext cx="7710121" cy="2647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feste Termine in der Schule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de-DE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Koo</a:t>
            </a:r>
            <a:r>
              <a:rPr lang="de-DE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peration neutral und kostenfrei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de-DE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Buchung der Termine direkt für alle Schülerinnen und Schüler über </a:t>
            </a:r>
            <a:r>
              <a:rPr lang="de-DE" sz="1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eveeno</a:t>
            </a:r>
            <a:r>
              <a:rPr lang="de-DE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möglich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de-DE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Schulsprechstunde (</a:t>
            </a:r>
            <a:r>
              <a:rPr lang="de-DE" sz="1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idR</a:t>
            </a:r>
            <a:r>
              <a:rPr lang="de-DE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mittwochs)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de-DE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ca. 30 Minuten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12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12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12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weitere Reguläre Angebote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de-DE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berufsorientierende Veranstaltungen im Jahrgang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de-DE" sz="1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Studienfeldbezogener/ Kompetenztest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de-DE" sz="1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Netzwerkarbeit im Rahmen der Jugendberufsagentur</a:t>
            </a:r>
            <a:endParaRPr lang="de-DE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FE5BE79-BD2F-553E-B5A2-99D99F1CB14C}"/>
              </a:ext>
            </a:extLst>
          </p:cNvPr>
          <p:cNvSpPr txBox="1"/>
          <p:nvPr/>
        </p:nvSpPr>
        <p:spPr>
          <a:xfrm>
            <a:off x="4590256" y="2788920"/>
            <a:ext cx="2322608" cy="2029968"/>
          </a:xfrm>
          <a:prstGeom prst="rect">
            <a:avLst/>
          </a:prstGeom>
        </p:spPr>
        <p:txBody>
          <a:bodyPr wrap="square" lIns="0" tIns="0" rIns="0" bIns="0" rtlCol="0">
            <a:normAutofit/>
          </a:bodyPr>
          <a:lstStyle/>
          <a:p>
            <a:endParaRPr lang="de-DE" sz="4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B68B35-345D-3F88-C95C-F06CFF128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227" y="3037409"/>
            <a:ext cx="1253095" cy="126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434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703263" y="468313"/>
            <a:ext cx="6767512" cy="230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>
                <a:latin typeface="Calibri" panose="020F0502020204030204" pitchFamily="34" charset="0"/>
              </a:rPr>
              <a:t>Berufsberatung – einige Hinweise</a:t>
            </a:r>
            <a:endParaRPr sz="1800" dirty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sz="1800" dirty="0">
              <a:latin typeface="Calibri" panose="020F0502020204030204" pitchFamily="34" charset="0"/>
            </a:endParaRPr>
          </a:p>
        </p:txBody>
      </p:sp>
      <p:pic>
        <p:nvPicPr>
          <p:cNvPr id="19461" name="Grafik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6000750"/>
            <a:ext cx="1098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4994230-BAF8-43CA-BAE2-5C9F0E7A2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154174"/>
            <a:ext cx="9078913" cy="146629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16E52DB-8E86-4B73-88B6-BA917B8503A5}"/>
              </a:ext>
            </a:extLst>
          </p:cNvPr>
          <p:cNvSpPr/>
          <p:nvPr/>
        </p:nvSpPr>
        <p:spPr>
          <a:xfrm>
            <a:off x="641717" y="2620467"/>
            <a:ext cx="7710121" cy="4820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Theoretischer Teil der Fachhochschulreife nach Klasse 12 – und dann?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de-DE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gelenktes Praktikum ein MUSS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de-DE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jobben/ </a:t>
            </a:r>
            <a:r>
              <a:rPr lang="de-DE" sz="1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AuPair</a:t>
            </a:r>
            <a:r>
              <a:rPr lang="de-DE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 Praktikum zählt nicht zum Erfüllen der vollen FHR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de-DE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Schule bestätigt die Anerken</a:t>
            </a:r>
            <a:r>
              <a:rPr lang="de-DE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nung des praktischen Teils der FHR</a:t>
            </a:r>
          </a:p>
          <a:p>
            <a:pPr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</a:pPr>
            <a:endParaRPr lang="de-DE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weiterer Kindergeldbezug nach der Oberstufe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de-DE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Bitte nicht auf utopische Studiengänge bewerben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de-DE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Meldung bei der Berufsberatung reicht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de-DE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Alternativ Bewerbungsaktivitäten nachweisen</a:t>
            </a:r>
          </a:p>
          <a:p>
            <a:pPr lvl="1">
              <a:lnSpc>
                <a:spcPct val="107000"/>
              </a:lnSpc>
              <a:spcAft>
                <a:spcPts val="0"/>
              </a:spcAft>
            </a:pPr>
            <a:endParaRPr lang="de-DE" sz="12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Bewerbung zum dualen Studium</a:t>
            </a:r>
            <a:endParaRPr lang="de-DE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de-DE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ca. 1 ½ Jahre vor Schulende starten (Ostern ´27)</a:t>
            </a:r>
          </a:p>
          <a:p>
            <a:pPr lvl="1">
              <a:lnSpc>
                <a:spcPct val="107000"/>
              </a:lnSpc>
              <a:spcAft>
                <a:spcPts val="0"/>
              </a:spcAft>
            </a:pPr>
            <a:endParaRPr lang="de-DE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Nix gefunden und nun?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de-DE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Alternativer Start zum Sommersemester?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de-DE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Orientierungsstudium?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endParaRPr lang="de-DE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endParaRPr lang="de-DE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endParaRPr lang="de-DE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lussdiagramm: Datenträger mit sequenziellem Zugriff 1">
            <a:extLst>
              <a:ext uri="{FF2B5EF4-FFF2-40B4-BE49-F238E27FC236}">
                <a16:creationId xmlns:a16="http://schemas.microsoft.com/office/drawing/2014/main" id="{4D53E726-AF00-6C85-C06A-4826D5418080}"/>
              </a:ext>
            </a:extLst>
          </p:cNvPr>
          <p:cNvSpPr/>
          <p:nvPr/>
        </p:nvSpPr>
        <p:spPr>
          <a:xfrm flipH="1">
            <a:off x="6419215" y="2619859"/>
            <a:ext cx="2103120" cy="1343609"/>
          </a:xfrm>
          <a:prstGeom prst="flowChartMagneticTap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DE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FSJ, FÖJ, FKJ, FJN (XFEL), FWD, </a:t>
            </a:r>
            <a:r>
              <a:rPr lang="de-DE" sz="13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freiw</a:t>
            </a:r>
            <a:r>
              <a:rPr lang="de-DE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Handwerkerjahr, </a:t>
            </a:r>
            <a:r>
              <a:rPr lang="de-DE" sz="13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BufDi</a:t>
            </a:r>
            <a:endParaRPr lang="de-DE" sz="13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41028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ußzeilenplatzhalt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000"/>
              <a:t>Studien- und Berufsberatung Franziska Ploß</a:t>
            </a:r>
            <a:endParaRPr lang="de-DE" sz="1000" dirty="0"/>
          </a:p>
        </p:txBody>
      </p:sp>
      <p:sp>
        <p:nvSpPr>
          <p:cNvPr id="6" name="0"/>
          <p:cNvSpPr/>
          <p:nvPr/>
        </p:nvSpPr>
        <p:spPr>
          <a:xfrm>
            <a:off x="720725" y="1331913"/>
            <a:ext cx="7737475" cy="4213225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defRPr/>
            </a:pP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 bwMode="auto">
          <a:xfrm>
            <a:off x="698500" y="293688"/>
            <a:ext cx="7758113" cy="731837"/>
          </a:xfrm>
        </p:spPr>
        <p:txBody>
          <a:bodyPr numCol="1" compatLnSpc="1">
            <a:prstTxWarp prst="textNoShape">
              <a:avLst/>
            </a:prstTxWarp>
          </a:bodyPr>
          <a:lstStyle/>
          <a:p>
            <a:pPr algn="ctr">
              <a:spcAft>
                <a:spcPct val="0"/>
              </a:spcAft>
            </a:pPr>
            <a:r>
              <a:rPr lang="de-DE" altLang="de-DE" dirty="0"/>
              <a:t>Eine Auswahl an </a:t>
            </a:r>
            <a:r>
              <a:rPr lang="de-DE" altLang="de-DE" dirty="0">
                <a:solidFill>
                  <a:srgbClr val="C00000"/>
                </a:solidFill>
              </a:rPr>
              <a:t>Recherchemöglichkeiten</a:t>
            </a:r>
            <a:endParaRPr altLang="de-DE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7722" y="1168549"/>
            <a:ext cx="8617228" cy="52066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de-DE" sz="1730" b="1" dirty="0">
                <a:ea typeface="Calibri" panose="020F0502020204030204" pitchFamily="34" charset="0"/>
                <a:cs typeface="Times New Roman" panose="02020603050405020304" pitchFamily="18" charset="0"/>
              </a:rPr>
              <a:t>Berufenet</a:t>
            </a:r>
            <a:r>
              <a:rPr lang="de-DE" sz="1730" dirty="0">
                <a:ea typeface="Calibri" panose="020F0502020204030204" pitchFamily="34" charset="0"/>
                <a:cs typeface="Times New Roman" panose="02020603050405020304" pitchFamily="18" charset="0"/>
              </a:rPr>
              <a:t>: Datenbank für Ausbildungen und Studiengänge </a:t>
            </a:r>
            <a:r>
              <a:rPr lang="de-DE" sz="1730" b="1" u="sng" dirty="0">
                <a:solidFill>
                  <a:srgbClr val="2998E3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https://web.arbeitsagentur.de/berufenet/</a:t>
            </a:r>
            <a:endParaRPr lang="de-DE" sz="1730" b="1" u="sng" dirty="0">
              <a:solidFill>
                <a:srgbClr val="2998E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de-DE" sz="1000" b="1" dirty="0">
              <a:latin typeface="Kaling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de-DE" sz="1730" b="1" dirty="0">
                <a:ea typeface="Calibri" panose="020F0502020204030204" pitchFamily="34" charset="0"/>
                <a:cs typeface="Times New Roman" panose="02020603050405020304" pitchFamily="18" charset="0"/>
              </a:rPr>
              <a:t>Studiengangsuche der Bundesagentur für Arbeit</a:t>
            </a:r>
            <a:r>
              <a:rPr lang="de-DE" sz="1730" dirty="0">
                <a:ea typeface="Calibri" panose="020F0502020204030204" pitchFamily="34" charset="0"/>
                <a:cs typeface="Times New Roman" panose="02020603050405020304" pitchFamily="18" charset="0"/>
              </a:rPr>
              <a:t> / Studienbereiche entdecken: </a:t>
            </a:r>
            <a:r>
              <a:rPr lang="de-DE" sz="1730" b="1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https://web.arbeitsagentur.de/studiensuche</a:t>
            </a:r>
            <a:endParaRPr lang="de-DE" sz="173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de-DE" sz="1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de-DE" sz="1730" b="1" dirty="0">
                <a:ea typeface="Calibri" panose="020F0502020204030204" pitchFamily="34" charset="0"/>
                <a:cs typeface="Times New Roman" panose="02020603050405020304" pitchFamily="18" charset="0"/>
              </a:rPr>
              <a:t>Studienwahl</a:t>
            </a:r>
            <a:r>
              <a:rPr lang="de-DE" sz="1730" dirty="0">
                <a:ea typeface="Calibri" panose="020F0502020204030204" pitchFamily="34" charset="0"/>
                <a:cs typeface="Times New Roman" panose="02020603050405020304" pitchFamily="18" charset="0"/>
              </a:rPr>
              <a:t>: offizieller Studienführer Deutschland: </a:t>
            </a:r>
            <a:r>
              <a:rPr lang="de-DE" sz="1730" b="1" u="sng" dirty="0">
                <a:solidFill>
                  <a:srgbClr val="2998E3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https://studienwahl.de/</a:t>
            </a:r>
            <a:r>
              <a:rPr lang="de-DE" sz="173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730" dirty="0"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de-DE" sz="1730" b="1" u="sng" dirty="0">
                <a:solidFill>
                  <a:srgbClr val="2998E3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https://www.arbeitsagentur.de/bildung/studium</a:t>
            </a:r>
            <a:endParaRPr lang="de-DE" sz="1730" b="1" u="sng" dirty="0">
              <a:solidFill>
                <a:srgbClr val="2998E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de-DE" sz="1000" b="1" u="sng" dirty="0">
              <a:solidFill>
                <a:srgbClr val="2998E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de-DE" sz="1730" b="1" dirty="0">
                <a:ea typeface="Calibri" panose="020F0502020204030204" pitchFamily="34" charset="0"/>
                <a:cs typeface="Times New Roman" panose="02020603050405020304" pitchFamily="18" charset="0"/>
              </a:rPr>
              <a:t>Hochschulkompass</a:t>
            </a:r>
            <a:r>
              <a:rPr lang="de-DE" sz="1730" dirty="0">
                <a:ea typeface="Calibri" panose="020F0502020204030204" pitchFamily="34" charset="0"/>
                <a:cs typeface="Times New Roman" panose="02020603050405020304" pitchFamily="18" charset="0"/>
              </a:rPr>
              <a:t>: Ein Angebot der Hochschulrektorenkonferenz – Studiengangsuche und Infos: </a:t>
            </a:r>
            <a:r>
              <a:rPr lang="de-DE" sz="1730" b="1" u="sng" dirty="0">
                <a:solidFill>
                  <a:srgbClr val="2998E3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https://www.hochschulkompass.de</a:t>
            </a:r>
            <a:endParaRPr lang="de-DE" sz="1730" b="1" u="sng" dirty="0">
              <a:solidFill>
                <a:srgbClr val="2998E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de-DE" sz="1000" b="1" u="sng" dirty="0">
              <a:solidFill>
                <a:srgbClr val="2998E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de-DE" sz="1730" b="1" dirty="0">
                <a:ea typeface="Calibri" panose="020F0502020204030204" pitchFamily="34" charset="0"/>
                <a:cs typeface="Times New Roman" panose="02020603050405020304" pitchFamily="18" charset="0"/>
              </a:rPr>
              <a:t>Studieren.de</a:t>
            </a:r>
            <a:r>
              <a:rPr lang="de-DE" sz="1730" dirty="0">
                <a:ea typeface="Calibri" panose="020F0502020204030204" pitchFamily="34" charset="0"/>
                <a:cs typeface="Times New Roman" panose="02020603050405020304" pitchFamily="18" charset="0"/>
              </a:rPr>
              <a:t>: Studiengangsuche und Infos: </a:t>
            </a:r>
            <a:r>
              <a:rPr lang="de-DE" sz="1730" b="1" u="sng" dirty="0">
                <a:solidFill>
                  <a:srgbClr val="2998E3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https://studieren.de</a:t>
            </a:r>
            <a:r>
              <a:rPr lang="de-DE" sz="173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de-DE" sz="1000" b="1" dirty="0">
              <a:latin typeface="Kaling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de-DE" sz="1730" b="1" dirty="0">
                <a:ea typeface="Calibri" panose="020F0502020204030204" pitchFamily="34" charset="0"/>
                <a:cs typeface="Times New Roman" panose="02020603050405020304" pitchFamily="18" charset="0"/>
              </a:rPr>
              <a:t>Praktikumssuche: </a:t>
            </a:r>
            <a:r>
              <a:rPr lang="de-DE" sz="1730" b="1" dirty="0"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https://www.arbeitsagentur.de/jobsuche/</a:t>
            </a:r>
            <a:r>
              <a:rPr lang="de-DE" sz="173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1730" b="1" dirty="0">
              <a:effectLst/>
              <a:latin typeface="Kaling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344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 bwMode="auto">
          <a:xfrm>
            <a:off x="698500" y="293688"/>
            <a:ext cx="7758113" cy="731837"/>
          </a:xfrm>
        </p:spPr>
        <p:txBody>
          <a:bodyPr numCol="1" compatLnSpc="1">
            <a:prstTxWarp prst="textNoShape">
              <a:avLst/>
            </a:prstTxWarp>
          </a:bodyPr>
          <a:lstStyle/>
          <a:p>
            <a:pPr algn="ctr">
              <a:spcAft>
                <a:spcPct val="0"/>
              </a:spcAft>
            </a:pPr>
            <a:r>
              <a:rPr altLang="de-DE" dirty="0"/>
              <a:t>Die Entscheidungshilfe:</a:t>
            </a:r>
            <a:br>
              <a:rPr altLang="de-DE" dirty="0"/>
            </a:br>
            <a:r>
              <a:rPr altLang="de-DE" dirty="0"/>
              <a:t>CheckU</a:t>
            </a:r>
          </a:p>
        </p:txBody>
      </p:sp>
      <p:sp>
        <p:nvSpPr>
          <p:cNvPr id="21507" name="Fußzeilenplatzhalt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000"/>
              <a:t>Studien- und Berufsberatung Franziska Ploß</a:t>
            </a:r>
            <a:endParaRPr lang="de-DE" sz="1000" dirty="0"/>
          </a:p>
        </p:txBody>
      </p:sp>
      <p:sp>
        <p:nvSpPr>
          <p:cNvPr id="6" name="0"/>
          <p:cNvSpPr/>
          <p:nvPr/>
        </p:nvSpPr>
        <p:spPr>
          <a:xfrm>
            <a:off x="720725" y="1331913"/>
            <a:ext cx="7737475" cy="4213225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defRPr/>
            </a:pPr>
            <a:endParaRPr lang="de-DE" sz="1400" dirty="0">
              <a:solidFill>
                <a:srgbClr val="0000FF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89" y="4456020"/>
            <a:ext cx="1333686" cy="133368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0665EC3-3168-4C21-BA15-26AD1C1F8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49" y="1198335"/>
            <a:ext cx="8636284" cy="297078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945DFA0-555D-4421-9264-2468E05814B4}"/>
              </a:ext>
            </a:extLst>
          </p:cNvPr>
          <p:cNvSpPr/>
          <p:nvPr/>
        </p:nvSpPr>
        <p:spPr>
          <a:xfrm>
            <a:off x="2840037" y="4265037"/>
            <a:ext cx="57404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+mn-lt"/>
              </a:rPr>
              <a:t>kostenloser Berufstest mit 2 Modulen zu eigenen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</a:rPr>
              <a:t>Fähigkeiten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</a:rPr>
              <a:t>beruflichen Vorlieben und Interessen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</a:rPr>
              <a:t>Dauer ca. 80 Minuten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</a:rPr>
              <a:t>Empfehlungen für Ausbildungen und Studiengänge</a:t>
            </a:r>
          </a:p>
          <a:p>
            <a:endParaRPr lang="de-DE" sz="1200" b="1" dirty="0"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835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ußzeilenplatzhalt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000" dirty="0"/>
              <a:t>Studien- und Berufsberatung Franziska Ploß</a:t>
            </a:r>
          </a:p>
        </p:txBody>
      </p:sp>
      <p:sp>
        <p:nvSpPr>
          <p:cNvPr id="6" name="0"/>
          <p:cNvSpPr/>
          <p:nvPr/>
        </p:nvSpPr>
        <p:spPr>
          <a:xfrm>
            <a:off x="698501" y="1428206"/>
            <a:ext cx="7759700" cy="4116932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defRPr/>
            </a:pPr>
            <a:endParaRPr lang="de-DE" sz="1800" dirty="0">
              <a:solidFill>
                <a:srgbClr val="0000FF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 bwMode="auto">
          <a:xfrm>
            <a:off x="698500" y="293688"/>
            <a:ext cx="7758113" cy="731837"/>
          </a:xfrm>
        </p:spPr>
        <p:txBody>
          <a:bodyPr numCol="1" compatLnSpc="1">
            <a:prstTxWarp prst="textNoShape">
              <a:avLst/>
            </a:prstTxWarp>
          </a:bodyPr>
          <a:lstStyle/>
          <a:p>
            <a:pPr algn="ctr">
              <a:spcAft>
                <a:spcPct val="0"/>
              </a:spcAft>
            </a:pPr>
            <a:r>
              <a:rPr lang="de-DE" altLang="de-DE" dirty="0"/>
              <a:t>Elterninformationen / Kontakt zur Berufsberatung</a:t>
            </a:r>
            <a:br>
              <a:rPr lang="de-DE" altLang="de-DE" dirty="0"/>
            </a:br>
            <a:endParaRPr alt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41325" y="1390588"/>
            <a:ext cx="829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hlinkClick r:id="rId3"/>
              </a:rPr>
              <a:t>Informationen für Eltern</a:t>
            </a:r>
            <a:r>
              <a:rPr lang="de-DE" b="1" u="sng" dirty="0"/>
              <a:t> 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CE8250E-4E03-4975-BBB5-76F797AD9E0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50" y="2182175"/>
            <a:ext cx="1295400" cy="136017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81F53EB-6A89-4B56-8976-8F8BACD6F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296" y="3916900"/>
            <a:ext cx="1048724" cy="10198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9F11F67-DED4-40E5-8457-6222B26DACA8}"/>
              </a:ext>
            </a:extLst>
          </p:cNvPr>
          <p:cNvSpPr txBox="1"/>
          <p:nvPr/>
        </p:nvSpPr>
        <p:spPr>
          <a:xfrm>
            <a:off x="401221" y="3444081"/>
            <a:ext cx="5514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Termine in der Schulsprechstunde buchen: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49DBF32-3F47-48B8-923B-FBDBC7BDA4C6}"/>
              </a:ext>
            </a:extLst>
          </p:cNvPr>
          <p:cNvSpPr txBox="1"/>
          <p:nvPr/>
        </p:nvSpPr>
        <p:spPr>
          <a:xfrm>
            <a:off x="441325" y="5545138"/>
            <a:ext cx="6827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Direkt per Mail an Frau Ploß:</a:t>
            </a:r>
            <a:r>
              <a:rPr lang="de-DE" u="sng" dirty="0"/>
              <a:t> </a:t>
            </a:r>
            <a:r>
              <a:rPr lang="de-DE" dirty="0">
                <a:hlinkClick r:id="rId6"/>
              </a:rPr>
              <a:t>Franziska.Ploss@arbeitsagentur.de</a:t>
            </a:r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88D2DFA-DD8D-4E17-7E86-2519A24687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178" y="1850527"/>
            <a:ext cx="1006299" cy="951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745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703263" y="468313"/>
            <a:ext cx="6767512" cy="230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1800" dirty="0">
                <a:latin typeface="Calibri" panose="020F0502020204030204" pitchFamily="34" charset="0"/>
              </a:rPr>
              <a:t>Information der Berufsberatung der Agentur für Arbeit Elmshorn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sz="1800" dirty="0">
              <a:latin typeface="Calibri" panose="020F050202020403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4ACED7-FDAE-9F8B-5D10-8BC324609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12" y="569378"/>
            <a:ext cx="8820718" cy="5560494"/>
          </a:xfrm>
          <a:prstGeom prst="rect">
            <a:avLst/>
          </a:prstGeom>
        </p:spPr>
      </p:pic>
      <p:pic>
        <p:nvPicPr>
          <p:cNvPr id="19461" name="Grafik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762" y="6129872"/>
            <a:ext cx="1098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13525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heme/theme1.xml><?xml version="1.0" encoding="utf-8"?>
<a:theme xmlns:a="http://schemas.openxmlformats.org/drawingml/2006/main" name="Titelfolie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elfolie ohne Bild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ohne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ohne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haltsfolien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rennfolie mit Bild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rennfolie ohne Bild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co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siness Titelfolie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>
        <a:normAutofit/>
      </a:bodyPr>
      <a:lstStyle>
        <a:defPPr>
          <a:defRPr sz="4000" dirty="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Business Trennfolie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usinessfolien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BE319D4F75D344391A0496F26A741A1" ma:contentTypeVersion="1" ma:contentTypeDescription="Ein neues Dokument erstellen." ma:contentTypeScope="" ma:versionID="9ca03b4ae477b1646ed957706436acb5">
  <xsd:schema xmlns:xsd="http://www.w3.org/2001/XMLSchema" xmlns:xs="http://www.w3.org/2001/XMLSchema" xmlns:p="http://schemas.microsoft.com/office/2006/metadata/properties" xmlns:ns2="43bcc765-432b-4e16-8fc8-e28b12ca5f3a" targetNamespace="http://schemas.microsoft.com/office/2006/metadata/properties" ma:root="true" ma:fieldsID="82f6820eb4b928a7311ef9e387b284f2" ns2:_="">
    <xsd:import namespace="43bcc765-432b-4e16-8fc8-e28b12ca5f3a"/>
    <xsd:element name="properties">
      <xsd:complexType>
        <xsd:sequence>
          <xsd:element name="documentManagement">
            <xsd:complexType>
              <xsd:all>
                <xsd:element ref="ns2:Kategorie_x0020_der_x0020_Vorl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bcc765-432b-4e16-8fc8-e28b12ca5f3a" elementFormDefault="qualified">
    <xsd:import namespace="http://schemas.microsoft.com/office/2006/documentManagement/types"/>
    <xsd:import namespace="http://schemas.microsoft.com/office/infopath/2007/PartnerControls"/>
    <xsd:element name="Kategorie_x0020_der_x0020_Vorlage" ma:index="8" nillable="true" ma:displayName="Kategorie der Vorlage" ma:internalName="Kategorie_x0020_der_x0020_Vorlag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erufsberatung vor dem Erwerbsleben"/>
                    <xsd:enumeration value="Berufsberatung im Erwerbsleben"/>
                    <xsd:enumeration value="Reha"/>
                    <xsd:enumeration value="BCA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_x0020_der_x0020_Vorlage xmlns="43bcc765-432b-4e16-8fc8-e28b12ca5f3a">
      <Value>Berufsberatung vor dem Erwerbsleben</Value>
      <Value>Berufsberatung im Erwerbsleben</Value>
      <Value>Reha</Value>
      <Value>BCA</Value>
    </Kategorie_x0020_der_x0020_Vorlage>
  </documentManagement>
</p:properties>
</file>

<file path=customXml/itemProps1.xml><?xml version="1.0" encoding="utf-8"?>
<ds:datastoreItem xmlns:ds="http://schemas.openxmlformats.org/officeDocument/2006/customXml" ds:itemID="{0E16DC92-0D14-4C01-84DD-52371AC72B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07EC19-EC8D-4571-8DE6-62F76B90DE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bcc765-432b-4e16-8fc8-e28b12ca5f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9B0B4B-B046-4546-A37A-851FB825EF5D}">
  <ds:schemaRefs>
    <ds:schemaRef ds:uri="43bcc765-432b-4e16-8fc8-e28b12ca5f3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423</Words>
  <Application>Microsoft Office PowerPoint</Application>
  <PresentationFormat>Benutzerdefiniert</PresentationFormat>
  <Paragraphs>84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9</vt:i4>
      </vt:variant>
      <vt:variant>
        <vt:lpstr>Folientitel</vt:lpstr>
      </vt:variant>
      <vt:variant>
        <vt:i4>8</vt:i4>
      </vt:variant>
    </vt:vector>
  </HeadingPairs>
  <TitlesOfParts>
    <vt:vector size="22" baseType="lpstr">
      <vt:lpstr>Arial</vt:lpstr>
      <vt:lpstr>Calibri</vt:lpstr>
      <vt:lpstr>Kalinga</vt:lpstr>
      <vt:lpstr>Symbol</vt:lpstr>
      <vt:lpstr>Wingdings</vt:lpstr>
      <vt:lpstr>Titelfolie</vt:lpstr>
      <vt:lpstr>Titelfolie ohne Bild</vt:lpstr>
      <vt:lpstr>Inhaltsfolien</vt:lpstr>
      <vt:lpstr>Trennfolie mit Bild</vt:lpstr>
      <vt:lpstr>Trennfolie ohne Bild</vt:lpstr>
      <vt:lpstr>Blanco</vt:lpstr>
      <vt:lpstr>Business Titelfolie</vt:lpstr>
      <vt:lpstr>Business Trennfolie</vt:lpstr>
      <vt:lpstr>Businessfolien</vt:lpstr>
      <vt:lpstr>PowerPoint-Präsentation</vt:lpstr>
      <vt:lpstr>PowerPoint-Präsentation</vt:lpstr>
      <vt:lpstr>PowerPoint-Präsentation</vt:lpstr>
      <vt:lpstr>PowerPoint-Präsentation</vt:lpstr>
      <vt:lpstr>Eine Auswahl an Recherchemöglichkeiten</vt:lpstr>
      <vt:lpstr>Die Entscheidungshilfe: CheckU</vt:lpstr>
      <vt:lpstr>Elterninformationen / Kontakt zur Berufsberatung </vt:lpstr>
      <vt:lpstr>PowerPoint-Präsentation</vt:lpstr>
    </vt:vector>
  </TitlesOfParts>
  <Company>Bundesagentur für Arbeit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BA-Design</dc:title>
  <dc:creator>Bundesagentur für Arbeit</dc:creator>
  <cp:lastModifiedBy>Mechthild Hahne</cp:lastModifiedBy>
  <cp:revision>1844</cp:revision>
  <cp:lastPrinted>2021-08-12T10:58:21Z</cp:lastPrinted>
  <dcterms:created xsi:type="dcterms:W3CDTF">2006-11-23T14:48:20Z</dcterms:created>
  <dcterms:modified xsi:type="dcterms:W3CDTF">2025-09-23T15:54:35Z</dcterms:modified>
  <cp:contentStatus>Version 140410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ttonPressed">
    <vt:bool>false</vt:bool>
  </property>
  <property fmtid="{D5CDD505-2E9C-101B-9397-08002B2CF9AE}" pid="3" name="tgbDruckschalter">
    <vt:i4>0</vt:i4>
  </property>
  <property fmtid="{D5CDD505-2E9C-101B-9397-08002B2CF9AE}" pid="4" name="chkIntern">
    <vt:i4>0</vt:i4>
  </property>
  <property fmtid="{D5CDD505-2E9C-101B-9397-08002B2CF9AE}" pid="5" name="MasterVerNr">
    <vt:lpwstr>3.1g</vt:lpwstr>
  </property>
  <property fmtid="{D5CDD505-2E9C-101B-9397-08002B2CF9AE}" pid="6" name="ContentTypeId">
    <vt:lpwstr>0x010100EBE319D4F75D344391A0496F26A741A1</vt:lpwstr>
  </property>
</Properties>
</file>